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Lst>
  <p:notesMasterIdLst>
    <p:notesMasterId r:id="rId3"/>
  </p:notesMasterIdLst>
  <p:sldIdLst>
    <p:sldId id="259" r:id="rId2"/>
  </p:sldIdLst>
  <p:sldSz cx="36576000" cy="27432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50" d="100"/>
          <a:sy n="50" d="100"/>
        </p:scale>
        <p:origin x="208" y="3952"/>
      </p:cViewPr>
      <p:guideLst>
        <p:guide orient="horz" pos="8640"/>
        <p:guide pos="115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415308974"/>
      </p:ext>
    </p:extLst>
  </p:cSld>
  <p:clrMap bg1="lt1" tx1="dk1" bg2="dk2" tx2="lt2" accent1="accent1" accent2="accent2" accent3="accent3" accent4="accent4" accent5="accent5" accent6="accent6" hlink="hlink" folHlink="folHlink"/>
  <p:notesStyle>
    <a:lvl1pPr marL="0" algn="l" defTabSz="2048256" rtl="0" eaLnBrk="1" latinLnBrk="0" hangingPunct="1">
      <a:defRPr sz="5400" kern="1200">
        <a:solidFill>
          <a:schemeClr val="tx1"/>
        </a:solidFill>
        <a:latin typeface="+mn-lt"/>
        <a:ea typeface="+mn-ea"/>
        <a:cs typeface="+mn-cs"/>
      </a:defRPr>
    </a:lvl1pPr>
    <a:lvl2pPr marL="2048256" algn="l" defTabSz="2048256" rtl="0" eaLnBrk="1" latinLnBrk="0" hangingPunct="1">
      <a:defRPr sz="5400" kern="1200">
        <a:solidFill>
          <a:schemeClr val="tx1"/>
        </a:solidFill>
        <a:latin typeface="+mn-lt"/>
        <a:ea typeface="+mn-ea"/>
        <a:cs typeface="+mn-cs"/>
      </a:defRPr>
    </a:lvl2pPr>
    <a:lvl3pPr marL="4096512" algn="l" defTabSz="2048256" rtl="0" eaLnBrk="1" latinLnBrk="0" hangingPunct="1">
      <a:defRPr sz="5400" kern="1200">
        <a:solidFill>
          <a:schemeClr val="tx1"/>
        </a:solidFill>
        <a:latin typeface="+mn-lt"/>
        <a:ea typeface="+mn-ea"/>
        <a:cs typeface="+mn-cs"/>
      </a:defRPr>
    </a:lvl3pPr>
    <a:lvl4pPr marL="6144768" algn="l" defTabSz="2048256" rtl="0" eaLnBrk="1" latinLnBrk="0" hangingPunct="1">
      <a:defRPr sz="5400" kern="1200">
        <a:solidFill>
          <a:schemeClr val="tx1"/>
        </a:solidFill>
        <a:latin typeface="+mn-lt"/>
        <a:ea typeface="+mn-ea"/>
        <a:cs typeface="+mn-cs"/>
      </a:defRPr>
    </a:lvl4pPr>
    <a:lvl5pPr marL="8193024" algn="l" defTabSz="2048256" rtl="0" eaLnBrk="1" latinLnBrk="0" hangingPunct="1">
      <a:defRPr sz="5400" kern="1200">
        <a:solidFill>
          <a:schemeClr val="tx1"/>
        </a:solidFill>
        <a:latin typeface="+mn-lt"/>
        <a:ea typeface="+mn-ea"/>
        <a:cs typeface="+mn-cs"/>
      </a:defRPr>
    </a:lvl5pPr>
    <a:lvl6pPr marL="10241280" algn="l" defTabSz="2048256" rtl="0" eaLnBrk="1" latinLnBrk="0" hangingPunct="1">
      <a:defRPr sz="5400" kern="1200">
        <a:solidFill>
          <a:schemeClr val="tx1"/>
        </a:solidFill>
        <a:latin typeface="+mn-lt"/>
        <a:ea typeface="+mn-ea"/>
        <a:cs typeface="+mn-cs"/>
      </a:defRPr>
    </a:lvl6pPr>
    <a:lvl7pPr marL="12289536" algn="l" defTabSz="2048256" rtl="0" eaLnBrk="1" latinLnBrk="0" hangingPunct="1">
      <a:defRPr sz="5400" kern="1200">
        <a:solidFill>
          <a:schemeClr val="tx1"/>
        </a:solidFill>
        <a:latin typeface="+mn-lt"/>
        <a:ea typeface="+mn-ea"/>
        <a:cs typeface="+mn-cs"/>
      </a:defRPr>
    </a:lvl7pPr>
    <a:lvl8pPr marL="14337792" algn="l" defTabSz="2048256" rtl="0" eaLnBrk="1" latinLnBrk="0" hangingPunct="1">
      <a:defRPr sz="5400" kern="1200">
        <a:solidFill>
          <a:schemeClr val="tx1"/>
        </a:solidFill>
        <a:latin typeface="+mn-lt"/>
        <a:ea typeface="+mn-ea"/>
        <a:cs typeface="+mn-cs"/>
      </a:defRPr>
    </a:lvl8pPr>
    <a:lvl9pPr marL="16386048" algn="l" defTabSz="2048256" rtl="0" eaLnBrk="1" latinLnBrk="0" hangingPunct="1">
      <a:defRPr sz="5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99" name="Shape 2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_Standard 4 columns">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753488" y="4188411"/>
            <a:ext cx="17275048" cy="574037"/>
          </a:xfrm>
          <a:prstGeom prst="rect">
            <a:avLst/>
          </a:prstGeom>
          <a:noFill/>
          <a:ln>
            <a:noFill/>
          </a:ln>
        </p:spPr>
        <p:txBody>
          <a:bodyPr lIns="110208" tIns="110208" rIns="110208" bIns="110208" anchor="t" anchorCtr="0"/>
          <a:lstStyle>
            <a:lvl1pPr marL="0" marR="0" lvl="0" indent="0" algn="l" rtl="0">
              <a:spcBef>
                <a:spcPts val="448"/>
              </a:spcBef>
              <a:buClr>
                <a:schemeClr val="dk1"/>
              </a:buClr>
              <a:buSzPct val="66666"/>
              <a:buFont typeface="Arial"/>
              <a:buNone/>
              <a:defRPr sz="2700" b="0" i="0" u="none" strike="noStrike" cap="none">
                <a:solidFill>
                  <a:schemeClr val="dk1"/>
                </a:solidFill>
                <a:latin typeface="Times New Roman"/>
                <a:ea typeface="Times New Roman"/>
                <a:cs typeface="Times New Roman"/>
                <a:sym typeface="Times New Roman"/>
              </a:defRPr>
            </a:lvl1pPr>
            <a:lvl2pPr marL="1536192" marR="0" lvl="1" indent="-455168" algn="l" rtl="0">
              <a:spcBef>
                <a:spcPts val="448"/>
              </a:spcBef>
              <a:buClr>
                <a:schemeClr val="dk1"/>
              </a:buClr>
              <a:buSzPct val="100000"/>
              <a:buFont typeface="Arial"/>
              <a:buChar char="–"/>
              <a:defRPr sz="2700" b="0" i="0" u="none" strike="noStrike" cap="none">
                <a:solidFill>
                  <a:schemeClr val="dk1"/>
                </a:solidFill>
                <a:latin typeface="Trebuchet MS"/>
                <a:ea typeface="Trebuchet MS"/>
                <a:cs typeface="Trebuchet MS"/>
                <a:sym typeface="Trebuchet MS"/>
              </a:defRPr>
            </a:lvl2pPr>
            <a:lvl3pPr marL="2105152" marR="0" lvl="2" indent="-398272" algn="l" rtl="0">
              <a:spcBef>
                <a:spcPts val="448"/>
              </a:spcBef>
              <a:buClr>
                <a:schemeClr val="dk1"/>
              </a:buClr>
              <a:buSzPct val="100000"/>
              <a:buFont typeface="Arial"/>
              <a:buChar char="•"/>
              <a:defRPr sz="2700" b="0" i="0" u="none" strike="noStrike" cap="none">
                <a:solidFill>
                  <a:schemeClr val="dk1"/>
                </a:solidFill>
                <a:latin typeface="Trebuchet MS"/>
                <a:ea typeface="Trebuchet MS"/>
                <a:cs typeface="Trebuchet MS"/>
                <a:sym typeface="Trebuchet MS"/>
              </a:defRPr>
            </a:lvl3pPr>
            <a:lvl4pPr marL="2787904" marR="0" lvl="3" indent="-512064" algn="l" rtl="0">
              <a:spcBef>
                <a:spcPts val="448"/>
              </a:spcBef>
              <a:buClr>
                <a:schemeClr val="dk1"/>
              </a:buClr>
              <a:buSzPct val="100000"/>
              <a:buFont typeface="Arial"/>
              <a:buChar char="–"/>
              <a:defRPr sz="2700" b="0" i="0" u="none" strike="noStrike" cap="none">
                <a:solidFill>
                  <a:schemeClr val="dk1"/>
                </a:solidFill>
                <a:latin typeface="Trebuchet MS"/>
                <a:ea typeface="Trebuchet MS"/>
                <a:cs typeface="Trebuchet MS"/>
                <a:sym typeface="Trebuchet MS"/>
              </a:defRPr>
            </a:lvl4pPr>
            <a:lvl5pPr marL="3243072" marR="0" lvl="4" indent="-284480" algn="l" rtl="0">
              <a:spcBef>
                <a:spcPts val="448"/>
              </a:spcBef>
              <a:buClr>
                <a:schemeClr val="dk1"/>
              </a:buClr>
              <a:buSzPct val="100000"/>
              <a:buFont typeface="Arial"/>
              <a:buChar char="»"/>
              <a:defRPr sz="2700" b="0" i="0" u="none" strike="noStrike" cap="none">
                <a:solidFill>
                  <a:schemeClr val="dk1"/>
                </a:solidFill>
                <a:latin typeface="Trebuchet MS"/>
                <a:ea typeface="Trebuchet MS"/>
                <a:cs typeface="Trebuchet MS"/>
                <a:sym typeface="Trebuchet MS"/>
              </a:defRPr>
            </a:lvl5pPr>
            <a:lvl6pPr marL="12460224" marR="0" lvl="5" indent="-455168"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6pPr>
            <a:lvl7pPr marL="14736064" marR="0" lvl="6"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7pPr>
            <a:lvl8pPr marL="17011904" marR="0" lvl="7"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8pPr>
            <a:lvl9pPr marL="19287744" marR="0" lvl="8"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9pPr>
          </a:lstStyle>
          <a:p>
            <a:endParaRPr/>
          </a:p>
        </p:txBody>
      </p:sp>
      <p:sp>
        <p:nvSpPr>
          <p:cNvPr id="221" name="Shape 221"/>
          <p:cNvSpPr txBox="1">
            <a:spLocks noGrp="1"/>
          </p:cNvSpPr>
          <p:nvPr>
            <p:ph type="body" idx="2"/>
          </p:nvPr>
        </p:nvSpPr>
        <p:spPr>
          <a:xfrm>
            <a:off x="768618" y="3703526"/>
            <a:ext cx="17261412" cy="522773"/>
          </a:xfrm>
          <a:prstGeom prst="rect">
            <a:avLst/>
          </a:prstGeom>
          <a:noFill/>
          <a:ln>
            <a:noFill/>
          </a:ln>
        </p:spPr>
        <p:txBody>
          <a:bodyPr lIns="110208" tIns="110208" rIns="110208" bIns="110208" anchor="ctr" anchorCtr="0"/>
          <a:lstStyle>
            <a:lvl1pPr marL="0" marR="0" lvl="0" indent="0" algn="ctr" rtl="0">
              <a:spcBef>
                <a:spcPts val="896"/>
              </a:spcBef>
              <a:buClr>
                <a:schemeClr val="dk1"/>
              </a:buClr>
              <a:buSzPct val="44444"/>
              <a:buFont typeface="Arial"/>
              <a:buNone/>
              <a:defRPr sz="4000" b="1" i="0" u="sng" strike="noStrike" cap="none">
                <a:solidFill>
                  <a:schemeClr val="dk1"/>
                </a:solidFill>
                <a:latin typeface="Calibri"/>
                <a:ea typeface="Calibri"/>
                <a:cs typeface="Calibri"/>
                <a:sym typeface="Calibri"/>
              </a:defRPr>
            </a:lvl1pPr>
            <a:lvl2pPr marL="3698240" marR="0" lvl="1" indent="-568960" algn="l" rtl="0">
              <a:spcBef>
                <a:spcPts val="2688"/>
              </a:spcBef>
              <a:buClr>
                <a:schemeClr val="dk1"/>
              </a:buClr>
              <a:buSzPct val="100000"/>
              <a:buFont typeface="Arial"/>
              <a:buChar char="–"/>
              <a:defRPr sz="13900" b="0" i="0" u="none" strike="noStrike" cap="none">
                <a:solidFill>
                  <a:schemeClr val="dk1"/>
                </a:solidFill>
                <a:latin typeface="Calibri"/>
                <a:ea typeface="Calibri"/>
                <a:cs typeface="Calibri"/>
                <a:sym typeface="Calibri"/>
              </a:defRPr>
            </a:lvl2pPr>
            <a:lvl3pPr marL="5689600" marR="0" lvl="2" indent="-398272" algn="l" rtl="0">
              <a:spcBef>
                <a:spcPts val="2240"/>
              </a:spcBef>
              <a:buClr>
                <a:schemeClr val="dk1"/>
              </a:buClr>
              <a:buSzPct val="100000"/>
              <a:buFont typeface="Arial"/>
              <a:buChar char="•"/>
              <a:defRPr sz="12100" b="0" i="0" u="none" strike="noStrike" cap="none">
                <a:solidFill>
                  <a:schemeClr val="dk1"/>
                </a:solidFill>
                <a:latin typeface="Calibri"/>
                <a:ea typeface="Calibri"/>
                <a:cs typeface="Calibri"/>
                <a:sym typeface="Calibri"/>
              </a:defRPr>
            </a:lvl3pPr>
            <a:lvl4pPr marL="7965440" marR="0" lvl="3"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4pPr>
            <a:lvl5pPr marL="10241280" marR="0" lvl="4" indent="-568960"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5pPr>
            <a:lvl6pPr marL="12460224" marR="0" lvl="5" indent="-455168"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6pPr>
            <a:lvl7pPr marL="14736064" marR="0" lvl="6"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7pPr>
            <a:lvl8pPr marL="17011904" marR="0" lvl="7"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8pPr>
            <a:lvl9pPr marL="19287744" marR="0" lvl="8"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9pPr>
          </a:lstStyle>
          <a:p>
            <a:endParaRPr/>
          </a:p>
        </p:txBody>
      </p:sp>
      <p:sp>
        <p:nvSpPr>
          <p:cNvPr id="222" name="Shape 222"/>
          <p:cNvSpPr txBox="1">
            <a:spLocks noGrp="1"/>
          </p:cNvSpPr>
          <p:nvPr>
            <p:ph type="body" idx="3"/>
          </p:nvPr>
        </p:nvSpPr>
        <p:spPr>
          <a:xfrm>
            <a:off x="768616" y="11173456"/>
            <a:ext cx="17265632" cy="522773"/>
          </a:xfrm>
          <a:prstGeom prst="rect">
            <a:avLst/>
          </a:prstGeom>
          <a:noFill/>
          <a:ln>
            <a:noFill/>
          </a:ln>
        </p:spPr>
        <p:txBody>
          <a:bodyPr lIns="110208" tIns="110208" rIns="110208" bIns="110208" anchor="ctr" anchorCtr="0"/>
          <a:lstStyle>
            <a:lvl1pPr marL="0" marR="0" lvl="0" indent="0" algn="ctr" rtl="0">
              <a:spcBef>
                <a:spcPts val="896"/>
              </a:spcBef>
              <a:buClr>
                <a:schemeClr val="dk1"/>
              </a:buClr>
              <a:buSzPct val="44444"/>
              <a:buFont typeface="Arial"/>
              <a:buNone/>
              <a:defRPr sz="4000" b="1" i="0" u="sng" strike="noStrike" cap="none">
                <a:solidFill>
                  <a:schemeClr val="dk1"/>
                </a:solidFill>
                <a:latin typeface="Calibri"/>
                <a:ea typeface="Calibri"/>
                <a:cs typeface="Calibri"/>
                <a:sym typeface="Calibri"/>
              </a:defRPr>
            </a:lvl1pPr>
            <a:lvl2pPr marL="3698240" marR="0" lvl="1" indent="-568960" algn="l" rtl="0">
              <a:spcBef>
                <a:spcPts val="2688"/>
              </a:spcBef>
              <a:buClr>
                <a:schemeClr val="dk1"/>
              </a:buClr>
              <a:buSzPct val="100000"/>
              <a:buFont typeface="Arial"/>
              <a:buChar char="–"/>
              <a:defRPr sz="13900" b="0" i="0" u="none" strike="noStrike" cap="none">
                <a:solidFill>
                  <a:schemeClr val="dk1"/>
                </a:solidFill>
                <a:latin typeface="Calibri"/>
                <a:ea typeface="Calibri"/>
                <a:cs typeface="Calibri"/>
                <a:sym typeface="Calibri"/>
              </a:defRPr>
            </a:lvl2pPr>
            <a:lvl3pPr marL="5689600" marR="0" lvl="2" indent="-398272" algn="l" rtl="0">
              <a:spcBef>
                <a:spcPts val="2240"/>
              </a:spcBef>
              <a:buClr>
                <a:schemeClr val="dk1"/>
              </a:buClr>
              <a:buSzPct val="100000"/>
              <a:buFont typeface="Arial"/>
              <a:buChar char="•"/>
              <a:defRPr sz="12100" b="0" i="0" u="none" strike="noStrike" cap="none">
                <a:solidFill>
                  <a:schemeClr val="dk1"/>
                </a:solidFill>
                <a:latin typeface="Calibri"/>
                <a:ea typeface="Calibri"/>
                <a:cs typeface="Calibri"/>
                <a:sym typeface="Calibri"/>
              </a:defRPr>
            </a:lvl3pPr>
            <a:lvl4pPr marL="7965440" marR="0" lvl="3"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4pPr>
            <a:lvl5pPr marL="10241280" marR="0" lvl="4" indent="-568960"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5pPr>
            <a:lvl6pPr marL="12460224" marR="0" lvl="5" indent="-455168"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6pPr>
            <a:lvl7pPr marL="14736064" marR="0" lvl="6"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7pPr>
            <a:lvl8pPr marL="17011904" marR="0" lvl="7"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8pPr>
            <a:lvl9pPr marL="19287744" marR="0" lvl="8"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body" idx="4"/>
          </p:nvPr>
        </p:nvSpPr>
        <p:spPr>
          <a:xfrm>
            <a:off x="18475622" y="3703526"/>
            <a:ext cx="17261188" cy="522773"/>
          </a:xfrm>
          <a:prstGeom prst="rect">
            <a:avLst/>
          </a:prstGeom>
          <a:noFill/>
          <a:ln>
            <a:noFill/>
          </a:ln>
        </p:spPr>
        <p:txBody>
          <a:bodyPr lIns="110208" tIns="110208" rIns="110208" bIns="110208" anchor="ctr" anchorCtr="0"/>
          <a:lstStyle>
            <a:lvl1pPr marL="0" marR="0" lvl="0" indent="0" algn="ctr" rtl="0">
              <a:spcBef>
                <a:spcPts val="896"/>
              </a:spcBef>
              <a:buClr>
                <a:schemeClr val="dk1"/>
              </a:buClr>
              <a:buSzPct val="44444"/>
              <a:buFont typeface="Arial"/>
              <a:buNone/>
              <a:defRPr sz="4000" b="1" i="0" u="sng" strike="noStrike" cap="none">
                <a:solidFill>
                  <a:schemeClr val="dk1"/>
                </a:solidFill>
                <a:latin typeface="Calibri"/>
                <a:ea typeface="Calibri"/>
                <a:cs typeface="Calibri"/>
                <a:sym typeface="Calibri"/>
              </a:defRPr>
            </a:lvl1pPr>
            <a:lvl2pPr marL="3698240" marR="0" lvl="1" indent="-568960" algn="l" rtl="0">
              <a:spcBef>
                <a:spcPts val="2688"/>
              </a:spcBef>
              <a:buClr>
                <a:schemeClr val="dk1"/>
              </a:buClr>
              <a:buSzPct val="100000"/>
              <a:buFont typeface="Arial"/>
              <a:buChar char="–"/>
              <a:defRPr sz="13900" b="0" i="0" u="none" strike="noStrike" cap="none">
                <a:solidFill>
                  <a:schemeClr val="dk1"/>
                </a:solidFill>
                <a:latin typeface="Calibri"/>
                <a:ea typeface="Calibri"/>
                <a:cs typeface="Calibri"/>
                <a:sym typeface="Calibri"/>
              </a:defRPr>
            </a:lvl2pPr>
            <a:lvl3pPr marL="5689600" marR="0" lvl="2" indent="-398272" algn="l" rtl="0">
              <a:spcBef>
                <a:spcPts val="2240"/>
              </a:spcBef>
              <a:buClr>
                <a:schemeClr val="dk1"/>
              </a:buClr>
              <a:buSzPct val="100000"/>
              <a:buFont typeface="Arial"/>
              <a:buChar char="•"/>
              <a:defRPr sz="12100" b="0" i="0" u="none" strike="noStrike" cap="none">
                <a:solidFill>
                  <a:schemeClr val="dk1"/>
                </a:solidFill>
                <a:latin typeface="Calibri"/>
                <a:ea typeface="Calibri"/>
                <a:cs typeface="Calibri"/>
                <a:sym typeface="Calibri"/>
              </a:defRPr>
            </a:lvl3pPr>
            <a:lvl4pPr marL="7965440" marR="0" lvl="3"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4pPr>
            <a:lvl5pPr marL="10241280" marR="0" lvl="4" indent="-568960"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5pPr>
            <a:lvl6pPr marL="12460224" marR="0" lvl="5" indent="-455168"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6pPr>
            <a:lvl7pPr marL="14736064" marR="0" lvl="6"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7pPr>
            <a:lvl8pPr marL="17011904" marR="0" lvl="7"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8pPr>
            <a:lvl9pPr marL="19287744" marR="0" lvl="8"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9pPr>
          </a:lstStyle>
          <a:p>
            <a:endParaRPr/>
          </a:p>
        </p:txBody>
      </p:sp>
      <p:sp>
        <p:nvSpPr>
          <p:cNvPr id="224" name="Shape 224"/>
          <p:cNvSpPr txBox="1">
            <a:spLocks noGrp="1"/>
          </p:cNvSpPr>
          <p:nvPr>
            <p:ph type="body" idx="5"/>
          </p:nvPr>
        </p:nvSpPr>
        <p:spPr>
          <a:xfrm>
            <a:off x="18475622" y="4188411"/>
            <a:ext cx="17261188" cy="574037"/>
          </a:xfrm>
          <a:prstGeom prst="rect">
            <a:avLst/>
          </a:prstGeom>
          <a:noFill/>
          <a:ln>
            <a:noFill/>
          </a:ln>
        </p:spPr>
        <p:txBody>
          <a:bodyPr lIns="110208" tIns="110208" rIns="110208" bIns="110208" anchor="t" anchorCtr="0"/>
          <a:lstStyle>
            <a:lvl1pPr marL="0" marR="0" lvl="0" indent="0" algn="l" rtl="0">
              <a:spcBef>
                <a:spcPts val="448"/>
              </a:spcBef>
              <a:buClr>
                <a:schemeClr val="dk1"/>
              </a:buClr>
              <a:buSzPct val="66666"/>
              <a:buFont typeface="Arial"/>
              <a:buNone/>
              <a:defRPr sz="2700" b="0" i="0" u="none" strike="noStrike" cap="none">
                <a:solidFill>
                  <a:schemeClr val="dk1"/>
                </a:solidFill>
                <a:latin typeface="Times New Roman"/>
                <a:ea typeface="Times New Roman"/>
                <a:cs typeface="Times New Roman"/>
                <a:sym typeface="Times New Roman"/>
              </a:defRPr>
            </a:lvl1pPr>
            <a:lvl2pPr marL="1536192" marR="0" lvl="1" indent="-455168" algn="l" rtl="0">
              <a:spcBef>
                <a:spcPts val="448"/>
              </a:spcBef>
              <a:buClr>
                <a:schemeClr val="dk1"/>
              </a:buClr>
              <a:buSzPct val="100000"/>
              <a:buFont typeface="Arial"/>
              <a:buChar char="–"/>
              <a:defRPr sz="2700" b="0" i="0" u="none" strike="noStrike" cap="none">
                <a:solidFill>
                  <a:schemeClr val="dk1"/>
                </a:solidFill>
                <a:latin typeface="Trebuchet MS"/>
                <a:ea typeface="Trebuchet MS"/>
                <a:cs typeface="Trebuchet MS"/>
                <a:sym typeface="Trebuchet MS"/>
              </a:defRPr>
            </a:lvl2pPr>
            <a:lvl3pPr marL="2105152" marR="0" lvl="2" indent="-398272" algn="l" rtl="0">
              <a:spcBef>
                <a:spcPts val="448"/>
              </a:spcBef>
              <a:buClr>
                <a:schemeClr val="dk1"/>
              </a:buClr>
              <a:buSzPct val="100000"/>
              <a:buFont typeface="Arial"/>
              <a:buChar char="•"/>
              <a:defRPr sz="2700" b="0" i="0" u="none" strike="noStrike" cap="none">
                <a:solidFill>
                  <a:schemeClr val="dk1"/>
                </a:solidFill>
                <a:latin typeface="Trebuchet MS"/>
                <a:ea typeface="Trebuchet MS"/>
                <a:cs typeface="Trebuchet MS"/>
                <a:sym typeface="Trebuchet MS"/>
              </a:defRPr>
            </a:lvl3pPr>
            <a:lvl4pPr marL="2787904" marR="0" lvl="3" indent="-512064" algn="l" rtl="0">
              <a:spcBef>
                <a:spcPts val="448"/>
              </a:spcBef>
              <a:buClr>
                <a:schemeClr val="dk1"/>
              </a:buClr>
              <a:buSzPct val="100000"/>
              <a:buFont typeface="Arial"/>
              <a:buChar char="–"/>
              <a:defRPr sz="2700" b="0" i="0" u="none" strike="noStrike" cap="none">
                <a:solidFill>
                  <a:schemeClr val="dk1"/>
                </a:solidFill>
                <a:latin typeface="Trebuchet MS"/>
                <a:ea typeface="Trebuchet MS"/>
                <a:cs typeface="Trebuchet MS"/>
                <a:sym typeface="Trebuchet MS"/>
              </a:defRPr>
            </a:lvl4pPr>
            <a:lvl5pPr marL="3243072" marR="0" lvl="4" indent="-284480" algn="l" rtl="0">
              <a:spcBef>
                <a:spcPts val="448"/>
              </a:spcBef>
              <a:buClr>
                <a:schemeClr val="dk1"/>
              </a:buClr>
              <a:buSzPct val="100000"/>
              <a:buFont typeface="Arial"/>
              <a:buChar char="»"/>
              <a:defRPr sz="2700" b="0" i="0" u="none" strike="noStrike" cap="none">
                <a:solidFill>
                  <a:schemeClr val="dk1"/>
                </a:solidFill>
                <a:latin typeface="Trebuchet MS"/>
                <a:ea typeface="Trebuchet MS"/>
                <a:cs typeface="Trebuchet MS"/>
                <a:sym typeface="Trebuchet MS"/>
              </a:defRPr>
            </a:lvl5pPr>
            <a:lvl6pPr marL="12460224" marR="0" lvl="5" indent="-455168"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6pPr>
            <a:lvl7pPr marL="14736064" marR="0" lvl="6"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7pPr>
            <a:lvl8pPr marL="17011904" marR="0" lvl="7"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8pPr>
            <a:lvl9pPr marL="19287744" marR="0" lvl="8"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body" idx="6"/>
          </p:nvPr>
        </p:nvSpPr>
        <p:spPr>
          <a:xfrm>
            <a:off x="18475620" y="11187926"/>
            <a:ext cx="17256448" cy="522773"/>
          </a:xfrm>
          <a:prstGeom prst="rect">
            <a:avLst/>
          </a:prstGeom>
          <a:noFill/>
          <a:ln>
            <a:noFill/>
          </a:ln>
        </p:spPr>
        <p:txBody>
          <a:bodyPr lIns="110208" tIns="110208" rIns="110208" bIns="110208" anchor="ctr" anchorCtr="0"/>
          <a:lstStyle>
            <a:lvl1pPr marL="0" marR="0" lvl="0" indent="0" algn="ctr" rtl="0">
              <a:spcBef>
                <a:spcPts val="896"/>
              </a:spcBef>
              <a:buClr>
                <a:schemeClr val="dk1"/>
              </a:buClr>
              <a:buSzPct val="44444"/>
              <a:buFont typeface="Arial"/>
              <a:buNone/>
              <a:defRPr sz="4000" b="1" i="0" u="sng" strike="noStrike" cap="none">
                <a:solidFill>
                  <a:schemeClr val="dk1"/>
                </a:solidFill>
                <a:latin typeface="Calibri"/>
                <a:ea typeface="Calibri"/>
                <a:cs typeface="Calibri"/>
                <a:sym typeface="Calibri"/>
              </a:defRPr>
            </a:lvl1pPr>
            <a:lvl2pPr marL="3698240" marR="0" lvl="1" indent="-568960" algn="l" rtl="0">
              <a:spcBef>
                <a:spcPts val="2688"/>
              </a:spcBef>
              <a:buClr>
                <a:schemeClr val="dk1"/>
              </a:buClr>
              <a:buSzPct val="100000"/>
              <a:buFont typeface="Arial"/>
              <a:buChar char="–"/>
              <a:defRPr sz="13900" b="0" i="0" u="none" strike="noStrike" cap="none">
                <a:solidFill>
                  <a:schemeClr val="dk1"/>
                </a:solidFill>
                <a:latin typeface="Calibri"/>
                <a:ea typeface="Calibri"/>
                <a:cs typeface="Calibri"/>
                <a:sym typeface="Calibri"/>
              </a:defRPr>
            </a:lvl2pPr>
            <a:lvl3pPr marL="5689600" marR="0" lvl="2" indent="-398272" algn="l" rtl="0">
              <a:spcBef>
                <a:spcPts val="2240"/>
              </a:spcBef>
              <a:buClr>
                <a:schemeClr val="dk1"/>
              </a:buClr>
              <a:buSzPct val="100000"/>
              <a:buFont typeface="Arial"/>
              <a:buChar char="•"/>
              <a:defRPr sz="12100" b="0" i="0" u="none" strike="noStrike" cap="none">
                <a:solidFill>
                  <a:schemeClr val="dk1"/>
                </a:solidFill>
                <a:latin typeface="Calibri"/>
                <a:ea typeface="Calibri"/>
                <a:cs typeface="Calibri"/>
                <a:sym typeface="Calibri"/>
              </a:defRPr>
            </a:lvl3pPr>
            <a:lvl4pPr marL="7965440" marR="0" lvl="3"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4pPr>
            <a:lvl5pPr marL="10241280" marR="0" lvl="4" indent="-568960"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5pPr>
            <a:lvl6pPr marL="12460224" marR="0" lvl="5" indent="-455168"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6pPr>
            <a:lvl7pPr marL="14736064" marR="0" lvl="6"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7pPr>
            <a:lvl8pPr marL="17011904" marR="0" lvl="7"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8pPr>
            <a:lvl9pPr marL="19287744" marR="0" lvl="8"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9pPr>
          </a:lstStyle>
          <a:p>
            <a:endParaRPr/>
          </a:p>
        </p:txBody>
      </p:sp>
      <p:sp>
        <p:nvSpPr>
          <p:cNvPr id="226" name="Shape 226"/>
          <p:cNvSpPr txBox="1">
            <a:spLocks noGrp="1"/>
          </p:cNvSpPr>
          <p:nvPr>
            <p:ph type="body" idx="7"/>
          </p:nvPr>
        </p:nvSpPr>
        <p:spPr>
          <a:xfrm>
            <a:off x="18475622" y="11707648"/>
            <a:ext cx="17263060" cy="574037"/>
          </a:xfrm>
          <a:prstGeom prst="rect">
            <a:avLst/>
          </a:prstGeom>
          <a:noFill/>
          <a:ln>
            <a:noFill/>
          </a:ln>
        </p:spPr>
        <p:txBody>
          <a:bodyPr lIns="110208" tIns="110208" rIns="110208" bIns="110208" anchor="t" anchorCtr="0"/>
          <a:lstStyle>
            <a:lvl1pPr marL="0" marR="0" lvl="0" indent="0" algn="l" rtl="0">
              <a:spcBef>
                <a:spcPts val="448"/>
              </a:spcBef>
              <a:buClr>
                <a:schemeClr val="dk1"/>
              </a:buClr>
              <a:buSzPct val="66666"/>
              <a:buFont typeface="Arial"/>
              <a:buNone/>
              <a:defRPr sz="2700" b="0" i="0" u="none" strike="noStrike" cap="none">
                <a:solidFill>
                  <a:schemeClr val="dk1"/>
                </a:solidFill>
                <a:latin typeface="Times New Roman"/>
                <a:ea typeface="Times New Roman"/>
                <a:cs typeface="Times New Roman"/>
                <a:sym typeface="Times New Roman"/>
              </a:defRPr>
            </a:lvl1pPr>
            <a:lvl2pPr marL="1536192" marR="0" lvl="1" indent="-455168" algn="l" rtl="0">
              <a:spcBef>
                <a:spcPts val="448"/>
              </a:spcBef>
              <a:buClr>
                <a:schemeClr val="dk1"/>
              </a:buClr>
              <a:buSzPct val="100000"/>
              <a:buFont typeface="Arial"/>
              <a:buChar char="–"/>
              <a:defRPr sz="2700" b="0" i="0" u="none" strike="noStrike" cap="none">
                <a:solidFill>
                  <a:schemeClr val="dk1"/>
                </a:solidFill>
                <a:latin typeface="Trebuchet MS"/>
                <a:ea typeface="Trebuchet MS"/>
                <a:cs typeface="Trebuchet MS"/>
                <a:sym typeface="Trebuchet MS"/>
              </a:defRPr>
            </a:lvl2pPr>
            <a:lvl3pPr marL="2105152" marR="0" lvl="2" indent="-398272" algn="l" rtl="0">
              <a:spcBef>
                <a:spcPts val="448"/>
              </a:spcBef>
              <a:buClr>
                <a:schemeClr val="dk1"/>
              </a:buClr>
              <a:buSzPct val="100000"/>
              <a:buFont typeface="Arial"/>
              <a:buChar char="•"/>
              <a:defRPr sz="2700" b="0" i="0" u="none" strike="noStrike" cap="none">
                <a:solidFill>
                  <a:schemeClr val="dk1"/>
                </a:solidFill>
                <a:latin typeface="Trebuchet MS"/>
                <a:ea typeface="Trebuchet MS"/>
                <a:cs typeface="Trebuchet MS"/>
                <a:sym typeface="Trebuchet MS"/>
              </a:defRPr>
            </a:lvl3pPr>
            <a:lvl4pPr marL="2787904" marR="0" lvl="3" indent="-512064" algn="l" rtl="0">
              <a:spcBef>
                <a:spcPts val="448"/>
              </a:spcBef>
              <a:buClr>
                <a:schemeClr val="dk1"/>
              </a:buClr>
              <a:buSzPct val="100000"/>
              <a:buFont typeface="Arial"/>
              <a:buChar char="–"/>
              <a:defRPr sz="2700" b="0" i="0" u="none" strike="noStrike" cap="none">
                <a:solidFill>
                  <a:schemeClr val="dk1"/>
                </a:solidFill>
                <a:latin typeface="Trebuchet MS"/>
                <a:ea typeface="Trebuchet MS"/>
                <a:cs typeface="Trebuchet MS"/>
                <a:sym typeface="Trebuchet MS"/>
              </a:defRPr>
            </a:lvl4pPr>
            <a:lvl5pPr marL="3243072" marR="0" lvl="4" indent="-284480" algn="l" rtl="0">
              <a:spcBef>
                <a:spcPts val="448"/>
              </a:spcBef>
              <a:buClr>
                <a:schemeClr val="dk1"/>
              </a:buClr>
              <a:buSzPct val="100000"/>
              <a:buFont typeface="Arial"/>
              <a:buChar char="»"/>
              <a:defRPr sz="2700" b="0" i="0" u="none" strike="noStrike" cap="none">
                <a:solidFill>
                  <a:schemeClr val="dk1"/>
                </a:solidFill>
                <a:latin typeface="Trebuchet MS"/>
                <a:ea typeface="Trebuchet MS"/>
                <a:cs typeface="Trebuchet MS"/>
                <a:sym typeface="Trebuchet MS"/>
              </a:defRPr>
            </a:lvl5pPr>
            <a:lvl6pPr marL="12460224" marR="0" lvl="5" indent="-455168"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6pPr>
            <a:lvl7pPr marL="14736064" marR="0" lvl="6"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7pPr>
            <a:lvl8pPr marL="17011904" marR="0" lvl="7"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8pPr>
            <a:lvl9pPr marL="19287744" marR="0" lvl="8"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9pPr>
          </a:lstStyle>
          <a:p>
            <a:endParaRPr/>
          </a:p>
        </p:txBody>
      </p:sp>
      <p:sp>
        <p:nvSpPr>
          <p:cNvPr id="227" name="Shape 227"/>
          <p:cNvSpPr txBox="1">
            <a:spLocks noGrp="1"/>
          </p:cNvSpPr>
          <p:nvPr>
            <p:ph type="body" idx="8"/>
          </p:nvPr>
        </p:nvSpPr>
        <p:spPr>
          <a:xfrm>
            <a:off x="18475620" y="20694363"/>
            <a:ext cx="17247808" cy="522773"/>
          </a:xfrm>
          <a:prstGeom prst="rect">
            <a:avLst/>
          </a:prstGeom>
          <a:noFill/>
          <a:ln>
            <a:noFill/>
          </a:ln>
        </p:spPr>
        <p:txBody>
          <a:bodyPr lIns="110208" tIns="110208" rIns="110208" bIns="110208" anchor="ctr" anchorCtr="0"/>
          <a:lstStyle>
            <a:lvl1pPr marL="0" marR="0" lvl="0" indent="0" algn="ctr" rtl="0">
              <a:spcBef>
                <a:spcPts val="896"/>
              </a:spcBef>
              <a:buClr>
                <a:schemeClr val="dk1"/>
              </a:buClr>
              <a:buSzPct val="44444"/>
              <a:buFont typeface="Arial"/>
              <a:buNone/>
              <a:defRPr sz="4000" b="1" i="0" u="sng" strike="noStrike" cap="none">
                <a:solidFill>
                  <a:schemeClr val="dk1"/>
                </a:solidFill>
                <a:latin typeface="Calibri"/>
                <a:ea typeface="Calibri"/>
                <a:cs typeface="Calibri"/>
                <a:sym typeface="Calibri"/>
              </a:defRPr>
            </a:lvl1pPr>
            <a:lvl2pPr marL="3698240" marR="0" lvl="1" indent="-568960" algn="l" rtl="0">
              <a:spcBef>
                <a:spcPts val="2688"/>
              </a:spcBef>
              <a:buClr>
                <a:schemeClr val="dk1"/>
              </a:buClr>
              <a:buSzPct val="100000"/>
              <a:buFont typeface="Arial"/>
              <a:buChar char="–"/>
              <a:defRPr sz="13900" b="0" i="0" u="none" strike="noStrike" cap="none">
                <a:solidFill>
                  <a:schemeClr val="dk1"/>
                </a:solidFill>
                <a:latin typeface="Calibri"/>
                <a:ea typeface="Calibri"/>
                <a:cs typeface="Calibri"/>
                <a:sym typeface="Calibri"/>
              </a:defRPr>
            </a:lvl2pPr>
            <a:lvl3pPr marL="5689600" marR="0" lvl="2" indent="-398272" algn="l" rtl="0">
              <a:spcBef>
                <a:spcPts val="2240"/>
              </a:spcBef>
              <a:buClr>
                <a:schemeClr val="dk1"/>
              </a:buClr>
              <a:buSzPct val="100000"/>
              <a:buFont typeface="Arial"/>
              <a:buChar char="•"/>
              <a:defRPr sz="12100" b="0" i="0" u="none" strike="noStrike" cap="none">
                <a:solidFill>
                  <a:schemeClr val="dk1"/>
                </a:solidFill>
                <a:latin typeface="Calibri"/>
                <a:ea typeface="Calibri"/>
                <a:cs typeface="Calibri"/>
                <a:sym typeface="Calibri"/>
              </a:defRPr>
            </a:lvl3pPr>
            <a:lvl4pPr marL="7965440" marR="0" lvl="3"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4pPr>
            <a:lvl5pPr marL="10241280" marR="0" lvl="4" indent="-568960"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5pPr>
            <a:lvl6pPr marL="12460224" marR="0" lvl="5" indent="-455168"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6pPr>
            <a:lvl7pPr marL="14736064" marR="0" lvl="6"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7pPr>
            <a:lvl8pPr marL="17011904" marR="0" lvl="7"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8pPr>
            <a:lvl9pPr marL="19287744" marR="0" lvl="8"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9pPr>
          </a:lstStyle>
          <a:p>
            <a:endParaRPr/>
          </a:p>
        </p:txBody>
      </p:sp>
      <p:sp>
        <p:nvSpPr>
          <p:cNvPr id="228" name="Shape 228"/>
          <p:cNvSpPr txBox="1">
            <a:spLocks noGrp="1"/>
          </p:cNvSpPr>
          <p:nvPr>
            <p:ph type="body" idx="9"/>
          </p:nvPr>
        </p:nvSpPr>
        <p:spPr>
          <a:xfrm>
            <a:off x="18475620" y="21226896"/>
            <a:ext cx="17256448" cy="574037"/>
          </a:xfrm>
          <a:prstGeom prst="rect">
            <a:avLst/>
          </a:prstGeom>
          <a:noFill/>
          <a:ln>
            <a:noFill/>
          </a:ln>
        </p:spPr>
        <p:txBody>
          <a:bodyPr lIns="110208" tIns="110208" rIns="110208" bIns="110208" anchor="t" anchorCtr="0"/>
          <a:lstStyle>
            <a:lvl1pPr marL="0" marR="0" lvl="0" indent="0" algn="l" rtl="0">
              <a:spcBef>
                <a:spcPts val="448"/>
              </a:spcBef>
              <a:buClr>
                <a:schemeClr val="dk1"/>
              </a:buClr>
              <a:buSzPct val="66666"/>
              <a:buFont typeface="Arial"/>
              <a:buNone/>
              <a:defRPr sz="2700" b="0" i="0" u="none" strike="noStrike" cap="none">
                <a:solidFill>
                  <a:schemeClr val="dk1"/>
                </a:solidFill>
                <a:latin typeface="Times New Roman"/>
                <a:ea typeface="Times New Roman"/>
                <a:cs typeface="Times New Roman"/>
                <a:sym typeface="Times New Roman"/>
              </a:defRPr>
            </a:lvl1pPr>
            <a:lvl2pPr marL="1536192" marR="0" lvl="1" indent="-455168" algn="l" rtl="0">
              <a:spcBef>
                <a:spcPts val="448"/>
              </a:spcBef>
              <a:buClr>
                <a:schemeClr val="dk1"/>
              </a:buClr>
              <a:buSzPct val="100000"/>
              <a:buFont typeface="Arial"/>
              <a:buChar char="–"/>
              <a:defRPr sz="2700" b="0" i="0" u="none" strike="noStrike" cap="none">
                <a:solidFill>
                  <a:schemeClr val="dk1"/>
                </a:solidFill>
                <a:latin typeface="Trebuchet MS"/>
                <a:ea typeface="Trebuchet MS"/>
                <a:cs typeface="Trebuchet MS"/>
                <a:sym typeface="Trebuchet MS"/>
              </a:defRPr>
            </a:lvl2pPr>
            <a:lvl3pPr marL="2105152" marR="0" lvl="2" indent="-398272" algn="l" rtl="0">
              <a:spcBef>
                <a:spcPts val="448"/>
              </a:spcBef>
              <a:buClr>
                <a:schemeClr val="dk1"/>
              </a:buClr>
              <a:buSzPct val="100000"/>
              <a:buFont typeface="Arial"/>
              <a:buChar char="•"/>
              <a:defRPr sz="2700" b="0" i="0" u="none" strike="noStrike" cap="none">
                <a:solidFill>
                  <a:schemeClr val="dk1"/>
                </a:solidFill>
                <a:latin typeface="Trebuchet MS"/>
                <a:ea typeface="Trebuchet MS"/>
                <a:cs typeface="Trebuchet MS"/>
                <a:sym typeface="Trebuchet MS"/>
              </a:defRPr>
            </a:lvl3pPr>
            <a:lvl4pPr marL="2787904" marR="0" lvl="3" indent="-512064" algn="l" rtl="0">
              <a:spcBef>
                <a:spcPts val="448"/>
              </a:spcBef>
              <a:buClr>
                <a:schemeClr val="dk1"/>
              </a:buClr>
              <a:buSzPct val="100000"/>
              <a:buFont typeface="Arial"/>
              <a:buChar char="–"/>
              <a:defRPr sz="2700" b="0" i="0" u="none" strike="noStrike" cap="none">
                <a:solidFill>
                  <a:schemeClr val="dk1"/>
                </a:solidFill>
                <a:latin typeface="Trebuchet MS"/>
                <a:ea typeface="Trebuchet MS"/>
                <a:cs typeface="Trebuchet MS"/>
                <a:sym typeface="Trebuchet MS"/>
              </a:defRPr>
            </a:lvl4pPr>
            <a:lvl5pPr marL="3243072" marR="0" lvl="4" indent="-284480" algn="l" rtl="0">
              <a:spcBef>
                <a:spcPts val="448"/>
              </a:spcBef>
              <a:buClr>
                <a:schemeClr val="dk1"/>
              </a:buClr>
              <a:buSzPct val="100000"/>
              <a:buFont typeface="Arial"/>
              <a:buChar char="»"/>
              <a:defRPr sz="2700" b="0" i="0" u="none" strike="noStrike" cap="none">
                <a:solidFill>
                  <a:schemeClr val="dk1"/>
                </a:solidFill>
                <a:latin typeface="Trebuchet MS"/>
                <a:ea typeface="Trebuchet MS"/>
                <a:cs typeface="Trebuchet MS"/>
                <a:sym typeface="Trebuchet MS"/>
              </a:defRPr>
            </a:lvl5pPr>
            <a:lvl6pPr marL="12460224" marR="0" lvl="5" indent="-455168"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6pPr>
            <a:lvl7pPr marL="14736064" marR="0" lvl="6"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7pPr>
            <a:lvl8pPr marL="17011904" marR="0" lvl="7"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8pPr>
            <a:lvl9pPr marL="19287744" marR="0" lvl="8"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9pPr>
          </a:lstStyle>
          <a:p>
            <a:endParaRPr/>
          </a:p>
        </p:txBody>
      </p:sp>
      <p:sp>
        <p:nvSpPr>
          <p:cNvPr id="229" name="Shape 229"/>
          <p:cNvSpPr txBox="1">
            <a:spLocks noGrp="1"/>
          </p:cNvSpPr>
          <p:nvPr>
            <p:ph type="body" idx="13"/>
          </p:nvPr>
        </p:nvSpPr>
        <p:spPr>
          <a:xfrm>
            <a:off x="753490" y="11694368"/>
            <a:ext cx="17276540" cy="574037"/>
          </a:xfrm>
          <a:prstGeom prst="rect">
            <a:avLst/>
          </a:prstGeom>
          <a:noFill/>
          <a:ln>
            <a:noFill/>
          </a:ln>
        </p:spPr>
        <p:txBody>
          <a:bodyPr lIns="110208" tIns="110208" rIns="110208" bIns="110208" anchor="t" anchorCtr="0"/>
          <a:lstStyle>
            <a:lvl1pPr marL="0" marR="0" lvl="0" indent="0" algn="l" rtl="0">
              <a:spcBef>
                <a:spcPts val="448"/>
              </a:spcBef>
              <a:buClr>
                <a:schemeClr val="dk1"/>
              </a:buClr>
              <a:buSzPct val="66666"/>
              <a:buFont typeface="Arial"/>
              <a:buNone/>
              <a:defRPr sz="2700" b="0" i="0" u="none" strike="noStrike" cap="none">
                <a:solidFill>
                  <a:schemeClr val="dk1"/>
                </a:solidFill>
                <a:latin typeface="Times New Roman"/>
                <a:ea typeface="Times New Roman"/>
                <a:cs typeface="Times New Roman"/>
                <a:sym typeface="Times New Roman"/>
              </a:defRPr>
            </a:lvl1pPr>
            <a:lvl2pPr marL="1536192" marR="0" lvl="1" indent="-455168" algn="l" rtl="0">
              <a:spcBef>
                <a:spcPts val="448"/>
              </a:spcBef>
              <a:buClr>
                <a:schemeClr val="dk1"/>
              </a:buClr>
              <a:buSzPct val="100000"/>
              <a:buFont typeface="Arial"/>
              <a:buChar char="–"/>
              <a:defRPr sz="2700" b="0" i="0" u="none" strike="noStrike" cap="none">
                <a:solidFill>
                  <a:schemeClr val="dk1"/>
                </a:solidFill>
                <a:latin typeface="Trebuchet MS"/>
                <a:ea typeface="Trebuchet MS"/>
                <a:cs typeface="Trebuchet MS"/>
                <a:sym typeface="Trebuchet MS"/>
              </a:defRPr>
            </a:lvl2pPr>
            <a:lvl3pPr marL="2105152" marR="0" lvl="2" indent="-398272" algn="l" rtl="0">
              <a:spcBef>
                <a:spcPts val="448"/>
              </a:spcBef>
              <a:buClr>
                <a:schemeClr val="dk1"/>
              </a:buClr>
              <a:buSzPct val="100000"/>
              <a:buFont typeface="Arial"/>
              <a:buChar char="•"/>
              <a:defRPr sz="2700" b="0" i="0" u="none" strike="noStrike" cap="none">
                <a:solidFill>
                  <a:schemeClr val="dk1"/>
                </a:solidFill>
                <a:latin typeface="Trebuchet MS"/>
                <a:ea typeface="Trebuchet MS"/>
                <a:cs typeface="Trebuchet MS"/>
                <a:sym typeface="Trebuchet MS"/>
              </a:defRPr>
            </a:lvl3pPr>
            <a:lvl4pPr marL="2787904" marR="0" lvl="3" indent="-512064" algn="l" rtl="0">
              <a:spcBef>
                <a:spcPts val="448"/>
              </a:spcBef>
              <a:buClr>
                <a:schemeClr val="dk1"/>
              </a:buClr>
              <a:buSzPct val="100000"/>
              <a:buFont typeface="Arial"/>
              <a:buChar char="–"/>
              <a:defRPr sz="2700" b="0" i="0" u="none" strike="noStrike" cap="none">
                <a:solidFill>
                  <a:schemeClr val="dk1"/>
                </a:solidFill>
                <a:latin typeface="Trebuchet MS"/>
                <a:ea typeface="Trebuchet MS"/>
                <a:cs typeface="Trebuchet MS"/>
                <a:sym typeface="Trebuchet MS"/>
              </a:defRPr>
            </a:lvl4pPr>
            <a:lvl5pPr marL="3243072" marR="0" lvl="4" indent="-284480" algn="l" rtl="0">
              <a:spcBef>
                <a:spcPts val="448"/>
              </a:spcBef>
              <a:buClr>
                <a:schemeClr val="dk1"/>
              </a:buClr>
              <a:buSzPct val="100000"/>
              <a:buFont typeface="Arial"/>
              <a:buChar char="»"/>
              <a:defRPr sz="2700" b="0" i="0" u="none" strike="noStrike" cap="none">
                <a:solidFill>
                  <a:schemeClr val="dk1"/>
                </a:solidFill>
                <a:latin typeface="Trebuchet MS"/>
                <a:ea typeface="Trebuchet MS"/>
                <a:cs typeface="Trebuchet MS"/>
                <a:sym typeface="Trebuchet MS"/>
              </a:defRPr>
            </a:lvl5pPr>
            <a:lvl6pPr marL="12460224" marR="0" lvl="5" indent="-455168"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6pPr>
            <a:lvl7pPr marL="14736064" marR="0" lvl="6"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7pPr>
            <a:lvl8pPr marL="17011904" marR="0" lvl="7"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8pPr>
            <a:lvl9pPr marL="19287744" marR="0" lvl="8"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9pPr>
          </a:lstStyle>
          <a:p>
            <a:endParaRPr/>
          </a:p>
        </p:txBody>
      </p:sp>
      <p:sp>
        <p:nvSpPr>
          <p:cNvPr id="230" name="Shape 230"/>
          <p:cNvSpPr txBox="1">
            <a:spLocks noGrp="1"/>
          </p:cNvSpPr>
          <p:nvPr>
            <p:ph type="body" idx="14"/>
          </p:nvPr>
        </p:nvSpPr>
        <p:spPr>
          <a:xfrm>
            <a:off x="4674620" y="2931016"/>
            <a:ext cx="27226752" cy="634203"/>
          </a:xfrm>
          <a:prstGeom prst="rect">
            <a:avLst/>
          </a:prstGeom>
          <a:noFill/>
          <a:ln>
            <a:noFill/>
          </a:ln>
        </p:spPr>
        <p:txBody>
          <a:bodyPr lIns="110208" tIns="110208" rIns="110208" bIns="110208" anchor="t" anchorCtr="0"/>
          <a:lstStyle>
            <a:lvl1pPr marL="0" marR="0" lvl="0" indent="0" algn="ctr" rtl="0">
              <a:spcBef>
                <a:spcPts val="1344"/>
              </a:spcBef>
              <a:buClr>
                <a:schemeClr val="dk1"/>
              </a:buClr>
              <a:buSzPct val="30769"/>
              <a:buFont typeface="Arial"/>
              <a:buNone/>
              <a:defRPr sz="5800" b="0" i="0" u="none" strike="noStrike" cap="none">
                <a:solidFill>
                  <a:schemeClr val="dk1"/>
                </a:solidFill>
                <a:latin typeface="Calibri"/>
                <a:ea typeface="Calibri"/>
                <a:cs typeface="Calibri"/>
                <a:sym typeface="Calibri"/>
              </a:defRPr>
            </a:lvl1pPr>
            <a:lvl2pPr marL="3698240" marR="0" lvl="1" indent="-1422400" algn="l" rtl="0">
              <a:spcBef>
                <a:spcPts val="1792"/>
              </a:spcBef>
              <a:buClr>
                <a:schemeClr val="dk1"/>
              </a:buClr>
              <a:buSzPct val="25000"/>
              <a:buFont typeface="Arial"/>
              <a:buNone/>
              <a:defRPr sz="9000" b="0" i="0" u="none" strike="noStrike" cap="none">
                <a:solidFill>
                  <a:schemeClr val="dk1"/>
                </a:solidFill>
                <a:latin typeface="Calibri"/>
                <a:ea typeface="Calibri"/>
                <a:cs typeface="Calibri"/>
                <a:sym typeface="Calibri"/>
              </a:defRPr>
            </a:lvl2pPr>
            <a:lvl3pPr marL="5689600" marR="0" lvl="2" indent="-1137920" algn="l" rtl="0">
              <a:spcBef>
                <a:spcPts val="1792"/>
              </a:spcBef>
              <a:buClr>
                <a:schemeClr val="dk1"/>
              </a:buClr>
              <a:buSzPct val="25000"/>
              <a:buFont typeface="Arial"/>
              <a:buNone/>
              <a:defRPr sz="9000" b="0" i="0" u="none" strike="noStrike" cap="none">
                <a:solidFill>
                  <a:schemeClr val="dk1"/>
                </a:solidFill>
                <a:latin typeface="Calibri"/>
                <a:ea typeface="Calibri"/>
                <a:cs typeface="Calibri"/>
                <a:sym typeface="Calibri"/>
              </a:defRPr>
            </a:lvl3pPr>
            <a:lvl4pPr marL="7965440" marR="0" lvl="3" indent="-1194816" algn="l" rtl="0">
              <a:spcBef>
                <a:spcPts val="1792"/>
              </a:spcBef>
              <a:buClr>
                <a:schemeClr val="dk1"/>
              </a:buClr>
              <a:buSzPct val="25000"/>
              <a:buFont typeface="Arial"/>
              <a:buNone/>
              <a:defRPr sz="9000" b="0" i="0" u="none" strike="noStrike" cap="none">
                <a:solidFill>
                  <a:schemeClr val="dk1"/>
                </a:solidFill>
                <a:latin typeface="Calibri"/>
                <a:ea typeface="Calibri"/>
                <a:cs typeface="Calibri"/>
                <a:sym typeface="Calibri"/>
              </a:defRPr>
            </a:lvl4pPr>
            <a:lvl5pPr marL="10241280" marR="0" lvl="4" indent="-1194816" algn="l" rtl="0">
              <a:spcBef>
                <a:spcPts val="1792"/>
              </a:spcBef>
              <a:buClr>
                <a:schemeClr val="dk1"/>
              </a:buClr>
              <a:buSzPct val="25000"/>
              <a:buFont typeface="Arial"/>
              <a:buNone/>
              <a:defRPr sz="9000" b="0" i="0" u="none" strike="noStrike" cap="none">
                <a:solidFill>
                  <a:schemeClr val="dk1"/>
                </a:solidFill>
                <a:latin typeface="Calibri"/>
                <a:ea typeface="Calibri"/>
                <a:cs typeface="Calibri"/>
                <a:sym typeface="Calibri"/>
              </a:defRPr>
            </a:lvl5pPr>
            <a:lvl6pPr marL="12460224" marR="0" lvl="5" indent="-455168"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6pPr>
            <a:lvl7pPr marL="14736064" marR="0" lvl="6"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7pPr>
            <a:lvl8pPr marL="17011904" marR="0" lvl="7"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8pPr>
            <a:lvl9pPr marL="19287744" marR="0" lvl="8"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9pPr>
          </a:lstStyle>
          <a:p>
            <a:endParaRPr/>
          </a:p>
        </p:txBody>
      </p:sp>
      <p:sp>
        <p:nvSpPr>
          <p:cNvPr id="231" name="Shape 231"/>
          <p:cNvSpPr txBox="1">
            <a:spLocks noGrp="1"/>
          </p:cNvSpPr>
          <p:nvPr>
            <p:ph type="body" idx="15"/>
          </p:nvPr>
        </p:nvSpPr>
        <p:spPr>
          <a:xfrm>
            <a:off x="4674620" y="2140005"/>
            <a:ext cx="27226752" cy="975488"/>
          </a:xfrm>
          <a:prstGeom prst="rect">
            <a:avLst/>
          </a:prstGeom>
          <a:noFill/>
          <a:ln>
            <a:noFill/>
          </a:ln>
        </p:spPr>
        <p:txBody>
          <a:bodyPr lIns="110208" tIns="110208" rIns="110208" bIns="110208" anchor="t" anchorCtr="1"/>
          <a:lstStyle>
            <a:lvl1pPr marL="0" marR="0" lvl="0" indent="0" algn="ctr" rtl="0">
              <a:spcBef>
                <a:spcPts val="1792"/>
              </a:spcBef>
              <a:buClr>
                <a:schemeClr val="dk1"/>
              </a:buClr>
              <a:buSzPct val="25000"/>
              <a:buFont typeface="Arial"/>
              <a:buNone/>
              <a:defRPr sz="8100" b="1" i="0" u="none" strike="noStrike" cap="none">
                <a:solidFill>
                  <a:schemeClr val="dk1"/>
                </a:solidFill>
                <a:latin typeface="Calibri"/>
                <a:ea typeface="Calibri"/>
                <a:cs typeface="Calibri"/>
                <a:sym typeface="Calibri"/>
              </a:defRPr>
            </a:lvl1pPr>
            <a:lvl2pPr marL="3698240" marR="0" lvl="1" indent="-1422400" algn="l" rtl="0">
              <a:spcBef>
                <a:spcPts val="1792"/>
              </a:spcBef>
              <a:buClr>
                <a:schemeClr val="dk1"/>
              </a:buClr>
              <a:buSzPct val="25000"/>
              <a:buFont typeface="Arial"/>
              <a:buNone/>
              <a:defRPr sz="9000" b="0" i="0" u="none" strike="noStrike" cap="none">
                <a:solidFill>
                  <a:schemeClr val="dk1"/>
                </a:solidFill>
                <a:latin typeface="Calibri"/>
                <a:ea typeface="Calibri"/>
                <a:cs typeface="Calibri"/>
                <a:sym typeface="Calibri"/>
              </a:defRPr>
            </a:lvl2pPr>
            <a:lvl3pPr marL="5689600" marR="0" lvl="2" indent="-1137920" algn="l" rtl="0">
              <a:spcBef>
                <a:spcPts val="1792"/>
              </a:spcBef>
              <a:buClr>
                <a:schemeClr val="dk1"/>
              </a:buClr>
              <a:buSzPct val="25000"/>
              <a:buFont typeface="Arial"/>
              <a:buNone/>
              <a:defRPr sz="9000" b="0" i="0" u="none" strike="noStrike" cap="none">
                <a:solidFill>
                  <a:schemeClr val="dk1"/>
                </a:solidFill>
                <a:latin typeface="Calibri"/>
                <a:ea typeface="Calibri"/>
                <a:cs typeface="Calibri"/>
                <a:sym typeface="Calibri"/>
              </a:defRPr>
            </a:lvl3pPr>
            <a:lvl4pPr marL="7965440" marR="0" lvl="3" indent="-1194816" algn="l" rtl="0">
              <a:spcBef>
                <a:spcPts val="1792"/>
              </a:spcBef>
              <a:buClr>
                <a:schemeClr val="dk1"/>
              </a:buClr>
              <a:buSzPct val="25000"/>
              <a:buFont typeface="Arial"/>
              <a:buNone/>
              <a:defRPr sz="9000" b="0" i="0" u="none" strike="noStrike" cap="none">
                <a:solidFill>
                  <a:schemeClr val="dk1"/>
                </a:solidFill>
                <a:latin typeface="Calibri"/>
                <a:ea typeface="Calibri"/>
                <a:cs typeface="Calibri"/>
                <a:sym typeface="Calibri"/>
              </a:defRPr>
            </a:lvl4pPr>
            <a:lvl5pPr marL="10241280" marR="0" lvl="4" indent="-1194816" algn="l" rtl="0">
              <a:spcBef>
                <a:spcPts val="1792"/>
              </a:spcBef>
              <a:buClr>
                <a:schemeClr val="dk1"/>
              </a:buClr>
              <a:buSzPct val="25000"/>
              <a:buFont typeface="Arial"/>
              <a:buNone/>
              <a:defRPr sz="9000" b="0" i="0" u="none" strike="noStrike" cap="none">
                <a:solidFill>
                  <a:schemeClr val="dk1"/>
                </a:solidFill>
                <a:latin typeface="Calibri"/>
                <a:ea typeface="Calibri"/>
                <a:cs typeface="Calibri"/>
                <a:sym typeface="Calibri"/>
              </a:defRPr>
            </a:lvl5pPr>
            <a:lvl6pPr marL="12460224" marR="0" lvl="5" indent="-455168"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6pPr>
            <a:lvl7pPr marL="14736064" marR="0" lvl="6"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7pPr>
            <a:lvl8pPr marL="17011904" marR="0" lvl="7"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8pPr>
            <a:lvl9pPr marL="19287744" marR="0" lvl="8"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9pPr>
          </a:lstStyle>
          <a:p>
            <a:endParaRPr/>
          </a:p>
        </p:txBody>
      </p:sp>
      <p:sp>
        <p:nvSpPr>
          <p:cNvPr id="232" name="Shape 232"/>
          <p:cNvSpPr txBox="1">
            <a:spLocks noGrp="1"/>
          </p:cNvSpPr>
          <p:nvPr>
            <p:ph type="body" idx="16"/>
          </p:nvPr>
        </p:nvSpPr>
        <p:spPr>
          <a:xfrm>
            <a:off x="4674620" y="442141"/>
            <a:ext cx="27226752" cy="1248144"/>
          </a:xfrm>
          <a:prstGeom prst="rect">
            <a:avLst/>
          </a:prstGeom>
          <a:noFill/>
          <a:ln>
            <a:noFill/>
          </a:ln>
        </p:spPr>
        <p:txBody>
          <a:bodyPr lIns="110208" tIns="110208" rIns="110208" bIns="110208" anchor="t" anchorCtr="1"/>
          <a:lstStyle>
            <a:lvl1pPr marL="0" marR="0" lvl="0" indent="0" algn="ctr" rtl="0">
              <a:spcBef>
                <a:spcPts val="2688"/>
              </a:spcBef>
              <a:buClr>
                <a:schemeClr val="lt1"/>
              </a:buClr>
              <a:buSzPct val="25000"/>
              <a:buFont typeface="Arial"/>
              <a:buNone/>
              <a:defRPr sz="14300" b="1" i="0" u="none" strike="noStrike" cap="none">
                <a:solidFill>
                  <a:schemeClr val="lt1"/>
                </a:solidFill>
                <a:latin typeface="Calibri"/>
                <a:ea typeface="Calibri"/>
                <a:cs typeface="Calibri"/>
                <a:sym typeface="Calibri"/>
              </a:defRPr>
            </a:lvl1pPr>
            <a:lvl2pPr marL="3698240" marR="0" lvl="1" indent="-1422400" algn="l" rtl="0">
              <a:spcBef>
                <a:spcPts val="1792"/>
              </a:spcBef>
              <a:buClr>
                <a:schemeClr val="dk1"/>
              </a:buClr>
              <a:buSzPct val="25000"/>
              <a:buFont typeface="Arial"/>
              <a:buNone/>
              <a:defRPr sz="9000" b="0" i="0" u="none" strike="noStrike" cap="none">
                <a:solidFill>
                  <a:schemeClr val="dk1"/>
                </a:solidFill>
                <a:latin typeface="Calibri"/>
                <a:ea typeface="Calibri"/>
                <a:cs typeface="Calibri"/>
                <a:sym typeface="Calibri"/>
              </a:defRPr>
            </a:lvl2pPr>
            <a:lvl3pPr marL="5689600" marR="0" lvl="2" indent="-1137920" algn="l" rtl="0">
              <a:spcBef>
                <a:spcPts val="1792"/>
              </a:spcBef>
              <a:buClr>
                <a:schemeClr val="dk1"/>
              </a:buClr>
              <a:buSzPct val="25000"/>
              <a:buFont typeface="Arial"/>
              <a:buNone/>
              <a:defRPr sz="9000" b="0" i="0" u="none" strike="noStrike" cap="none">
                <a:solidFill>
                  <a:schemeClr val="dk1"/>
                </a:solidFill>
                <a:latin typeface="Calibri"/>
                <a:ea typeface="Calibri"/>
                <a:cs typeface="Calibri"/>
                <a:sym typeface="Calibri"/>
              </a:defRPr>
            </a:lvl3pPr>
            <a:lvl4pPr marL="7965440" marR="0" lvl="3" indent="-1194816" algn="l" rtl="0">
              <a:spcBef>
                <a:spcPts val="1792"/>
              </a:spcBef>
              <a:buClr>
                <a:schemeClr val="dk1"/>
              </a:buClr>
              <a:buSzPct val="25000"/>
              <a:buFont typeface="Arial"/>
              <a:buNone/>
              <a:defRPr sz="9000" b="0" i="0" u="none" strike="noStrike" cap="none">
                <a:solidFill>
                  <a:schemeClr val="dk1"/>
                </a:solidFill>
                <a:latin typeface="Calibri"/>
                <a:ea typeface="Calibri"/>
                <a:cs typeface="Calibri"/>
                <a:sym typeface="Calibri"/>
              </a:defRPr>
            </a:lvl4pPr>
            <a:lvl5pPr marL="10241280" marR="0" lvl="4" indent="-1194816" algn="l" rtl="0">
              <a:spcBef>
                <a:spcPts val="1792"/>
              </a:spcBef>
              <a:buClr>
                <a:schemeClr val="dk1"/>
              </a:buClr>
              <a:buSzPct val="25000"/>
              <a:buFont typeface="Arial"/>
              <a:buNone/>
              <a:defRPr sz="9000" b="0" i="0" u="none" strike="noStrike" cap="none">
                <a:solidFill>
                  <a:schemeClr val="dk1"/>
                </a:solidFill>
                <a:latin typeface="Calibri"/>
                <a:ea typeface="Calibri"/>
                <a:cs typeface="Calibri"/>
                <a:sym typeface="Calibri"/>
              </a:defRPr>
            </a:lvl5pPr>
            <a:lvl6pPr marL="12460224" marR="0" lvl="5" indent="-455168"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6pPr>
            <a:lvl7pPr marL="14736064" marR="0" lvl="6"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7pPr>
            <a:lvl8pPr marL="17011904" marR="0" lvl="7"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8pPr>
            <a:lvl9pPr marL="19287744" marR="0" lvl="8" indent="-512064" algn="l" rtl="0">
              <a:spcBef>
                <a:spcPts val="1792"/>
              </a:spcBef>
              <a:buClr>
                <a:schemeClr val="dk1"/>
              </a:buClr>
              <a:buSzPct val="100000"/>
              <a:buFont typeface="Arial"/>
              <a:buChar char="•"/>
              <a:defRPr sz="9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jp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grpSp>
        <p:nvGrpSpPr>
          <p:cNvPr id="179" name="Shape 179"/>
          <p:cNvGrpSpPr/>
          <p:nvPr/>
        </p:nvGrpSpPr>
        <p:grpSpPr>
          <a:xfrm rot="10800000">
            <a:off x="-9998" y="26305323"/>
            <a:ext cx="36602588" cy="1126667"/>
            <a:chOff x="-14191" y="1381"/>
            <a:chExt cx="27451941" cy="4572640"/>
          </a:xfrm>
        </p:grpSpPr>
        <p:sp>
          <p:nvSpPr>
            <p:cNvPr id="180" name="Shape 180"/>
            <p:cNvSpPr/>
            <p:nvPr/>
          </p:nvSpPr>
          <p:spPr>
            <a:xfrm>
              <a:off x="4000" y="707795"/>
              <a:ext cx="27429210" cy="3866226"/>
            </a:xfrm>
            <a:custGeom>
              <a:avLst/>
              <a:gdLst/>
              <a:ahLst/>
              <a:cxnLst/>
              <a:rect l="0" t="0" r="0" b="0"/>
              <a:pathLst>
                <a:path w="120000" h="120000" extrusionOk="0">
                  <a:moveTo>
                    <a:pt x="0" y="145"/>
                  </a:moveTo>
                  <a:lnTo>
                    <a:pt x="120000" y="0"/>
                  </a:lnTo>
                  <a:cubicBezTo>
                    <a:pt x="119995" y="40000"/>
                    <a:pt x="119991" y="80000"/>
                    <a:pt x="119987" y="120000"/>
                  </a:cubicBezTo>
                  <a:cubicBezTo>
                    <a:pt x="104786" y="83269"/>
                    <a:pt x="83345" y="61245"/>
                    <a:pt x="60014" y="62147"/>
                  </a:cubicBezTo>
                  <a:cubicBezTo>
                    <a:pt x="40016" y="62920"/>
                    <a:pt x="17671" y="67674"/>
                    <a:pt x="1" y="119733"/>
                  </a:cubicBezTo>
                  <a:cubicBezTo>
                    <a:pt x="-2" y="79733"/>
                    <a:pt x="4" y="40146"/>
                    <a:pt x="0" y="145"/>
                  </a:cubicBezTo>
                  <a:close/>
                </a:path>
              </a:pathLst>
            </a:custGeom>
            <a:gradFill>
              <a:gsLst>
                <a:gs pos="0">
                  <a:schemeClr val="accent6"/>
                </a:gs>
                <a:gs pos="100000">
                  <a:schemeClr val="accent4"/>
                </a:gs>
              </a:gsLst>
              <a:lin ang="0" scaled="0"/>
            </a:gradFill>
            <a:ln>
              <a:noFill/>
            </a:ln>
          </p:spPr>
          <p:txBody>
            <a:bodyPr lIns="24600" tIns="12300" rIns="24600" bIns="12300" anchor="ctr" anchorCtr="0">
              <a:noAutofit/>
            </a:bodyPr>
            <a:lstStyle/>
            <a:p>
              <a:pPr marL="0" marR="0" lvl="0" indent="0" algn="ctr" rtl="0">
                <a:spcBef>
                  <a:spcPts val="0"/>
                </a:spcBef>
                <a:buNone/>
              </a:pPr>
              <a:endParaRPr sz="9000" b="0" i="0" u="none" strike="noStrike" cap="none">
                <a:solidFill>
                  <a:schemeClr val="lt1"/>
                </a:solidFill>
                <a:latin typeface="Calibri"/>
                <a:ea typeface="Calibri"/>
                <a:cs typeface="Calibri"/>
                <a:sym typeface="Calibri"/>
              </a:endParaRPr>
            </a:p>
          </p:txBody>
        </p:sp>
        <p:sp>
          <p:nvSpPr>
            <p:cNvPr id="181" name="Shape 181"/>
            <p:cNvSpPr/>
            <p:nvPr/>
          </p:nvSpPr>
          <p:spPr>
            <a:xfrm>
              <a:off x="-4322" y="5743"/>
              <a:ext cx="27440228" cy="4555641"/>
            </a:xfrm>
            <a:custGeom>
              <a:avLst/>
              <a:gdLst/>
              <a:ahLst/>
              <a:cxnLst/>
              <a:rect l="0" t="0" r="0" b="0"/>
              <a:pathLst>
                <a:path w="120000" h="120000" extrusionOk="0">
                  <a:moveTo>
                    <a:pt x="3" y="0"/>
                  </a:moveTo>
                  <a:lnTo>
                    <a:pt x="120000" y="26"/>
                  </a:lnTo>
                  <a:cubicBezTo>
                    <a:pt x="120000" y="42105"/>
                    <a:pt x="119997" y="61434"/>
                    <a:pt x="119997" y="103512"/>
                  </a:cubicBezTo>
                  <a:cubicBezTo>
                    <a:pt x="106840" y="81718"/>
                    <a:pt x="79937" y="65081"/>
                    <a:pt x="59944" y="67829"/>
                  </a:cubicBezTo>
                  <a:cubicBezTo>
                    <a:pt x="39951" y="70577"/>
                    <a:pt x="17721" y="74710"/>
                    <a:pt x="38" y="120000"/>
                  </a:cubicBezTo>
                  <a:cubicBezTo>
                    <a:pt x="60" y="80000"/>
                    <a:pt x="-17" y="39999"/>
                    <a:pt x="3" y="0"/>
                  </a:cubicBezTo>
                  <a:close/>
                </a:path>
              </a:pathLst>
            </a:custGeom>
            <a:gradFill>
              <a:gsLst>
                <a:gs pos="0">
                  <a:schemeClr val="accent6"/>
                </a:gs>
                <a:gs pos="100000">
                  <a:schemeClr val="accent1"/>
                </a:gs>
              </a:gsLst>
              <a:lin ang="0" scaled="0"/>
            </a:gradFill>
            <a:ln>
              <a:noFill/>
            </a:ln>
          </p:spPr>
          <p:txBody>
            <a:bodyPr lIns="24600" tIns="12300" rIns="24600" bIns="12300" anchor="ctr" anchorCtr="0">
              <a:noAutofit/>
            </a:bodyPr>
            <a:lstStyle/>
            <a:p>
              <a:pPr marL="0" marR="0" lvl="0" indent="0" algn="ctr" rtl="0">
                <a:spcBef>
                  <a:spcPts val="0"/>
                </a:spcBef>
                <a:buNone/>
              </a:pPr>
              <a:endParaRPr sz="9000" b="0" i="0" u="none" strike="noStrike" cap="none">
                <a:solidFill>
                  <a:schemeClr val="lt1"/>
                </a:solidFill>
                <a:latin typeface="Calibri"/>
                <a:ea typeface="Calibri"/>
                <a:cs typeface="Calibri"/>
                <a:sym typeface="Calibri"/>
              </a:endParaRPr>
            </a:p>
          </p:txBody>
        </p:sp>
        <p:sp>
          <p:nvSpPr>
            <p:cNvPr id="182" name="Shape 182"/>
            <p:cNvSpPr/>
            <p:nvPr/>
          </p:nvSpPr>
          <p:spPr>
            <a:xfrm>
              <a:off x="-14191" y="1381"/>
              <a:ext cx="27451941" cy="4570665"/>
            </a:xfrm>
            <a:custGeom>
              <a:avLst/>
              <a:gdLst/>
              <a:ahLst/>
              <a:cxnLst/>
              <a:rect l="0" t="0" r="0" b="0"/>
              <a:pathLst>
                <a:path w="120000" h="120000" extrusionOk="0">
                  <a:moveTo>
                    <a:pt x="0" y="0"/>
                  </a:moveTo>
                  <a:lnTo>
                    <a:pt x="120000" y="150"/>
                  </a:lnTo>
                  <a:cubicBezTo>
                    <a:pt x="119999" y="16013"/>
                    <a:pt x="119974" y="31875"/>
                    <a:pt x="119974" y="47737"/>
                  </a:cubicBezTo>
                  <a:cubicBezTo>
                    <a:pt x="101894" y="30254"/>
                    <a:pt x="79699" y="18825"/>
                    <a:pt x="59720" y="30767"/>
                  </a:cubicBezTo>
                  <a:cubicBezTo>
                    <a:pt x="39741" y="42709"/>
                    <a:pt x="16792" y="61960"/>
                    <a:pt x="56" y="120000"/>
                  </a:cubicBezTo>
                  <a:cubicBezTo>
                    <a:pt x="53" y="80093"/>
                    <a:pt x="2" y="39906"/>
                    <a:pt x="0" y="0"/>
                  </a:cubicBezTo>
                  <a:close/>
                </a:path>
              </a:pathLst>
            </a:custGeom>
            <a:gradFill>
              <a:gsLst>
                <a:gs pos="0">
                  <a:schemeClr val="dk2"/>
                </a:gs>
                <a:gs pos="100000">
                  <a:schemeClr val="accent1"/>
                </a:gs>
              </a:gsLst>
              <a:lin ang="0" scaled="0"/>
            </a:gradFill>
            <a:ln>
              <a:noFill/>
            </a:ln>
          </p:spPr>
          <p:txBody>
            <a:bodyPr lIns="24600" tIns="12300" rIns="24600" bIns="12300" anchor="ctr" anchorCtr="0">
              <a:noAutofit/>
            </a:bodyPr>
            <a:lstStyle/>
            <a:p>
              <a:pPr marL="0" marR="0" lvl="0" indent="0" algn="ctr" rtl="0">
                <a:spcBef>
                  <a:spcPts val="0"/>
                </a:spcBef>
                <a:buNone/>
              </a:pPr>
              <a:endParaRPr sz="9000" b="0" i="0" u="none" strike="noStrike" cap="none">
                <a:solidFill>
                  <a:schemeClr val="accent1"/>
                </a:solidFill>
                <a:latin typeface="Calibri"/>
                <a:ea typeface="Calibri"/>
                <a:cs typeface="Calibri"/>
                <a:sym typeface="Calibri"/>
              </a:endParaRPr>
            </a:p>
          </p:txBody>
        </p:sp>
      </p:grpSp>
      <p:grpSp>
        <p:nvGrpSpPr>
          <p:cNvPr id="183" name="Shape 183"/>
          <p:cNvGrpSpPr/>
          <p:nvPr/>
        </p:nvGrpSpPr>
        <p:grpSpPr>
          <a:xfrm>
            <a:off x="-16877490" y="-36088"/>
            <a:ext cx="16345724" cy="27468091"/>
            <a:chOff x="-11225189" y="0"/>
            <a:chExt cx="11018865" cy="32918400"/>
          </a:xfrm>
        </p:grpSpPr>
        <p:sp>
          <p:nvSpPr>
            <p:cNvPr id="184" name="Shape 184"/>
            <p:cNvSpPr/>
            <p:nvPr/>
          </p:nvSpPr>
          <p:spPr>
            <a:xfrm>
              <a:off x="-11216135" y="0"/>
              <a:ext cx="11009812" cy="32918400"/>
            </a:xfrm>
            <a:prstGeom prst="rect">
              <a:avLst/>
            </a:prstGeom>
            <a:solidFill>
              <a:srgbClr val="0C0C0C"/>
            </a:solidFill>
            <a:ln>
              <a:noFill/>
            </a:ln>
          </p:spPr>
          <p:txBody>
            <a:bodyPr lIns="123025" tIns="123025" rIns="123025" bIns="0" anchor="t" anchorCtr="0">
              <a:noAutofit/>
            </a:bodyPr>
            <a:lstStyle/>
            <a:p>
              <a:pPr marL="0" marR="0" lvl="0" indent="0" algn="ctr" rtl="0">
                <a:lnSpc>
                  <a:spcPct val="100000"/>
                </a:lnSpc>
                <a:spcBef>
                  <a:spcPts val="0"/>
                </a:spcBef>
                <a:spcAft>
                  <a:spcPts val="0"/>
                </a:spcAft>
                <a:buClr>
                  <a:srgbClr val="FF0000"/>
                </a:buClr>
                <a:buSzPct val="25000"/>
                <a:buFont typeface="Trebuchet MS"/>
                <a:buNone/>
              </a:pPr>
              <a:r>
                <a:rPr lang="en" sz="4000" b="1" i="0" u="none" strike="noStrike" cap="none" dirty="0">
                  <a:solidFill>
                    <a:srgbClr val="FF0000"/>
                  </a:solidFill>
                  <a:latin typeface="Trebuchet MS"/>
                  <a:ea typeface="Trebuchet MS"/>
                  <a:cs typeface="Trebuchet MS"/>
                  <a:sym typeface="Trebuchet MS"/>
                </a:rPr>
                <a:t>(—THIS SIDEBAR DOES NOT PRINT—)</a:t>
              </a:r>
            </a:p>
            <a:p>
              <a:pPr marL="0" marR="0" lvl="0" indent="0" algn="ctr" rtl="0">
                <a:spcBef>
                  <a:spcPts val="0"/>
                </a:spcBef>
                <a:buSzPct val="25000"/>
                <a:buNone/>
              </a:pPr>
              <a:r>
                <a:rPr lang="en" sz="4900" b="1" i="0" u="none" strike="noStrike" cap="none" dirty="0">
                  <a:solidFill>
                    <a:schemeClr val="lt1"/>
                  </a:solidFill>
                  <a:latin typeface="Trebuchet MS"/>
                  <a:ea typeface="Trebuchet MS"/>
                  <a:cs typeface="Trebuchet MS"/>
                  <a:sym typeface="Trebuchet MS"/>
                </a:rPr>
                <a:t>DESIGN GUIDE</a:t>
              </a:r>
            </a:p>
            <a:p>
              <a:pPr marL="0" marR="0" lvl="0" indent="0" algn="ctr" rtl="0">
                <a:spcBef>
                  <a:spcPts val="0"/>
                </a:spcBef>
                <a:buNone/>
              </a:pPr>
              <a:endParaRPr sz="3600" b="1" i="0" u="none" strike="noStrike" cap="none" dirty="0">
                <a:solidFill>
                  <a:schemeClr val="lt1"/>
                </a:solidFill>
                <a:latin typeface="Trebuchet MS"/>
                <a:ea typeface="Trebuchet MS"/>
                <a:cs typeface="Trebuchet MS"/>
                <a:sym typeface="Trebuchet MS"/>
              </a:endParaRPr>
            </a:p>
            <a:p>
              <a:pPr marL="0" marR="0" lvl="0" indent="0" algn="l" rtl="0">
                <a:spcBef>
                  <a:spcPts val="0"/>
                </a:spcBef>
                <a:buSzPct val="25000"/>
                <a:buNone/>
              </a:pPr>
              <a:r>
                <a:rPr lang="en" sz="3600" b="0" i="0" u="none" strike="noStrike" cap="none" dirty="0">
                  <a:solidFill>
                    <a:schemeClr val="lt1"/>
                  </a:solidFill>
                  <a:latin typeface="Trebuchet MS"/>
                  <a:ea typeface="Trebuchet MS"/>
                  <a:cs typeface="Trebuchet MS"/>
                  <a:sym typeface="Trebuchet MS"/>
                </a:rPr>
                <a:t>This PowerPoint 2007 template produces a 30”x40” presentation poster. You can use it to create your research poster and save valuable time placing titles, subtitles, text, and graphics. </a:t>
              </a:r>
            </a:p>
            <a:p>
              <a:pPr marL="0" marR="0" lvl="0" indent="0" algn="l" rtl="0">
                <a:spcBef>
                  <a:spcPts val="0"/>
                </a:spcBef>
                <a:buNone/>
              </a:pPr>
              <a:endParaRPr sz="3600" b="0" i="0" u="none" strike="noStrike" cap="none" dirty="0">
                <a:solidFill>
                  <a:schemeClr val="lt1"/>
                </a:solidFill>
                <a:latin typeface="Trebuchet MS"/>
                <a:ea typeface="Trebuchet MS"/>
                <a:cs typeface="Trebuchet MS"/>
                <a:sym typeface="Trebuchet MS"/>
              </a:endParaRPr>
            </a:p>
            <a:p>
              <a:pPr marL="0" marR="0" lvl="0" indent="0" algn="l" rtl="0">
                <a:spcBef>
                  <a:spcPts val="0"/>
                </a:spcBef>
                <a:buSzPct val="25000"/>
                <a:buNone/>
              </a:pPr>
              <a:r>
                <a:rPr lang="en" sz="3600" b="0" i="0" u="none" strike="noStrike" cap="none" dirty="0">
                  <a:solidFill>
                    <a:schemeClr val="lt1"/>
                  </a:solidFill>
                  <a:latin typeface="Trebuchet MS"/>
                  <a:ea typeface="Trebuchet MS"/>
                  <a:cs typeface="Trebuchet MS"/>
                  <a:sym typeface="Trebuchet MS"/>
                </a:rPr>
                <a:t>We provide a series of online tutorials that will guide you through the poster design process and answer your poster production questions. To view our template tutorials, go online to </a:t>
              </a:r>
              <a:r>
                <a:rPr lang="en" sz="3600" b="1" i="0" u="none" strike="noStrike" cap="none" dirty="0">
                  <a:solidFill>
                    <a:srgbClr val="FFC000"/>
                  </a:solidFill>
                  <a:latin typeface="Trebuchet MS"/>
                  <a:ea typeface="Trebuchet MS"/>
                  <a:cs typeface="Trebuchet MS"/>
                  <a:sym typeface="Trebuchet MS"/>
                </a:rPr>
                <a:t>PosterPresentations.com</a:t>
              </a:r>
              <a:r>
                <a:rPr lang="en" sz="3600" b="1" i="0" u="none" strike="noStrike" cap="none" dirty="0">
                  <a:solidFill>
                    <a:schemeClr val="lt1"/>
                  </a:solidFill>
                  <a:latin typeface="Trebuchet MS"/>
                  <a:ea typeface="Trebuchet MS"/>
                  <a:cs typeface="Trebuchet MS"/>
                  <a:sym typeface="Trebuchet MS"/>
                </a:rPr>
                <a:t> </a:t>
              </a:r>
              <a:r>
                <a:rPr lang="en" sz="3600" b="0" i="0" u="none" strike="noStrike" cap="none" dirty="0">
                  <a:solidFill>
                    <a:schemeClr val="lt1"/>
                  </a:solidFill>
                  <a:latin typeface="Trebuchet MS"/>
                  <a:ea typeface="Trebuchet MS"/>
                  <a:cs typeface="Trebuchet MS"/>
                  <a:sym typeface="Trebuchet MS"/>
                </a:rPr>
                <a:t>and click on HELP DESK.</a:t>
              </a:r>
            </a:p>
            <a:p>
              <a:pPr marL="0" marR="0" lvl="0" indent="0" algn="l" rtl="0">
                <a:spcBef>
                  <a:spcPts val="0"/>
                </a:spcBef>
                <a:buNone/>
              </a:pPr>
              <a:endParaRPr sz="3600" b="0" i="0" u="none" strike="noStrike" cap="none" dirty="0">
                <a:solidFill>
                  <a:schemeClr val="lt1"/>
                </a:solidFill>
                <a:latin typeface="Trebuchet MS"/>
                <a:ea typeface="Trebuchet MS"/>
                <a:cs typeface="Trebuchet MS"/>
                <a:sym typeface="Trebuchet MS"/>
              </a:endParaRPr>
            </a:p>
            <a:p>
              <a:pPr marL="0" marR="0" lvl="0" indent="0" algn="l" rtl="0">
                <a:spcBef>
                  <a:spcPts val="0"/>
                </a:spcBef>
                <a:buSzPct val="25000"/>
                <a:buNone/>
              </a:pPr>
              <a:r>
                <a:rPr lang="en" sz="3600" b="0" i="0" u="none" strike="noStrike" cap="none" dirty="0">
                  <a:solidFill>
                    <a:schemeClr val="lt1"/>
                  </a:solidFill>
                  <a:latin typeface="Trebuchet MS"/>
                  <a:ea typeface="Trebuchet MS"/>
                  <a:cs typeface="Trebuchet MS"/>
                  <a:sym typeface="Trebuchet MS"/>
                </a:rPr>
                <a:t>When you are ready to print your poster, go online to PosterPresentations.com</a:t>
              </a:r>
              <a:br>
                <a:rPr lang="en" sz="3600" b="0" i="0" u="none" strike="noStrike" cap="none" dirty="0">
                  <a:solidFill>
                    <a:schemeClr val="lt1"/>
                  </a:solidFill>
                  <a:latin typeface="Trebuchet MS"/>
                  <a:ea typeface="Trebuchet MS"/>
                  <a:cs typeface="Trebuchet MS"/>
                  <a:sym typeface="Trebuchet MS"/>
                </a:rPr>
              </a:br>
              <a:endParaRPr lang="en" sz="3600" b="0" i="0" u="none" strike="noStrike" cap="none" dirty="0">
                <a:solidFill>
                  <a:schemeClr val="lt1"/>
                </a:solidFill>
                <a:latin typeface="Trebuchet MS"/>
                <a:ea typeface="Trebuchet MS"/>
                <a:cs typeface="Trebuchet MS"/>
                <a:sym typeface="Trebuchet MS"/>
              </a:endParaRPr>
            </a:p>
            <a:p>
              <a:pPr marL="0" marR="0" lvl="0" indent="0" algn="l" rtl="0">
                <a:spcBef>
                  <a:spcPts val="0"/>
                </a:spcBef>
                <a:buSzPct val="25000"/>
                <a:buNone/>
              </a:pPr>
              <a:r>
                <a:rPr lang="en" sz="3600" b="0" i="0" u="none" strike="noStrike" cap="none" dirty="0">
                  <a:solidFill>
                    <a:schemeClr val="lt1"/>
                  </a:solidFill>
                  <a:latin typeface="Trebuchet MS"/>
                  <a:ea typeface="Trebuchet MS"/>
                  <a:cs typeface="Trebuchet MS"/>
                  <a:sym typeface="Trebuchet MS"/>
                </a:rPr>
                <a:t>Need assistance? Call us at </a:t>
              </a:r>
              <a:r>
                <a:rPr lang="en" sz="3600" b="0" i="0" u="none" strike="noStrike" cap="none" dirty="0">
                  <a:solidFill>
                    <a:srgbClr val="FFC000"/>
                  </a:solidFill>
                  <a:latin typeface="Trebuchet MS"/>
                  <a:ea typeface="Trebuchet MS"/>
                  <a:cs typeface="Trebuchet MS"/>
                  <a:sym typeface="Trebuchet MS"/>
                </a:rPr>
                <a:t>1.510.649.3001</a:t>
              </a:r>
            </a:p>
            <a:p>
              <a:pPr marL="0" marR="0" lvl="0" indent="0" algn="l" rtl="0">
                <a:spcBef>
                  <a:spcPts val="0"/>
                </a:spcBef>
                <a:buNone/>
              </a:pPr>
              <a:endParaRPr sz="4500" b="1" i="0" u="none" strike="noStrike" cap="none" dirty="0">
                <a:solidFill>
                  <a:srgbClr val="FFFF00"/>
                </a:solidFill>
                <a:latin typeface="Trebuchet MS"/>
                <a:ea typeface="Trebuchet MS"/>
                <a:cs typeface="Trebuchet MS"/>
                <a:sym typeface="Trebuchet MS"/>
              </a:endParaRPr>
            </a:p>
            <a:p>
              <a:pPr marL="0" marR="0" lvl="0" indent="0" algn="ctr" rtl="0">
                <a:spcBef>
                  <a:spcPts val="0"/>
                </a:spcBef>
                <a:buNone/>
              </a:pPr>
              <a:endParaRPr sz="2700" b="1" i="0" u="none" strike="noStrike" cap="none" dirty="0">
                <a:solidFill>
                  <a:schemeClr val="lt1"/>
                </a:solidFill>
                <a:latin typeface="Trebuchet MS"/>
                <a:ea typeface="Trebuchet MS"/>
                <a:cs typeface="Trebuchet MS"/>
                <a:sym typeface="Trebuchet MS"/>
              </a:endParaRPr>
            </a:p>
            <a:p>
              <a:pPr marL="0" marR="0" lvl="0" indent="0" algn="ctr" rtl="0">
                <a:spcBef>
                  <a:spcPts val="0"/>
                </a:spcBef>
                <a:buSzPct val="25000"/>
                <a:buNone/>
              </a:pPr>
              <a:r>
                <a:rPr lang="en" sz="4900" b="1" i="0" u="none" strike="noStrike" cap="none" dirty="0">
                  <a:solidFill>
                    <a:schemeClr val="lt1"/>
                  </a:solidFill>
                  <a:latin typeface="Trebuchet MS"/>
                  <a:ea typeface="Trebuchet MS"/>
                  <a:cs typeface="Trebuchet MS"/>
                  <a:sym typeface="Trebuchet MS"/>
                </a:rPr>
                <a:t>QUICK START</a:t>
              </a:r>
            </a:p>
            <a:p>
              <a:pPr marL="0" marR="0" lvl="0" indent="0" algn="ctr" rtl="0">
                <a:spcBef>
                  <a:spcPts val="0"/>
                </a:spcBef>
                <a:buNone/>
              </a:pPr>
              <a:endParaRPr sz="4000" b="1" i="0" u="none" strike="noStrike" cap="none" dirty="0">
                <a:solidFill>
                  <a:schemeClr val="lt1"/>
                </a:solidFill>
                <a:latin typeface="Trebuchet MS"/>
                <a:ea typeface="Trebuchet MS"/>
                <a:cs typeface="Trebuchet MS"/>
                <a:sym typeface="Trebuchet MS"/>
              </a:endParaRPr>
            </a:p>
            <a:p>
              <a:pPr marL="0" marR="0" lvl="0" indent="0" algn="ctr" rtl="0">
                <a:spcBef>
                  <a:spcPts val="0"/>
                </a:spcBef>
                <a:buSzPct val="25000"/>
                <a:buNone/>
              </a:pPr>
              <a:r>
                <a:rPr lang="en" sz="4000" b="1" i="0" u="none" strike="noStrike" cap="none" dirty="0">
                  <a:solidFill>
                    <a:srgbClr val="FFC000"/>
                  </a:solidFill>
                  <a:latin typeface="Trebuchet MS"/>
                  <a:ea typeface="Trebuchet MS"/>
                  <a:cs typeface="Trebuchet MS"/>
                  <a:sym typeface="Trebuchet MS"/>
                </a:rPr>
                <a:t>Zoom in and out</a:t>
              </a:r>
            </a:p>
            <a:p>
              <a:pPr marL="3072384" marR="0" lvl="0" indent="-796544" algn="l" rtl="0">
                <a:spcBef>
                  <a:spcPts val="0"/>
                </a:spcBef>
                <a:buSzPct val="25000"/>
                <a:buNone/>
              </a:pPr>
              <a:r>
                <a:rPr lang="en" sz="2700" b="0" i="0" u="none" strike="noStrike" cap="none" dirty="0">
                  <a:solidFill>
                    <a:schemeClr val="lt1"/>
                  </a:solidFill>
                  <a:latin typeface="Trebuchet MS"/>
                  <a:ea typeface="Trebuchet MS"/>
                  <a:cs typeface="Trebuchet MS"/>
                  <a:sym typeface="Trebuchet MS"/>
                </a:rPr>
                <a:t>	</a:t>
              </a:r>
              <a:r>
                <a:rPr lang="en" sz="2700" b="0" i="0" u="none" strike="noStrike" cap="none" dirty="0">
                  <a:solidFill>
                    <a:srgbClr val="BFBFBF"/>
                  </a:solidFill>
                  <a:latin typeface="Trebuchet MS"/>
                  <a:ea typeface="Trebuchet MS"/>
                  <a:cs typeface="Trebuchet MS"/>
                  <a:sym typeface="Trebuchet MS"/>
                </a:rPr>
                <a:t>As you work on your poster zoom in and out to the level that is more comfortable to you. Go to VIEW &gt; ZOOM.</a:t>
              </a:r>
            </a:p>
            <a:p>
              <a:pPr marL="0" marR="0" lvl="0" indent="0" algn="l" rtl="0">
                <a:spcBef>
                  <a:spcPts val="0"/>
                </a:spcBef>
                <a:buNone/>
              </a:pPr>
              <a:endParaRPr sz="3600" b="0" i="0" u="none" strike="noStrike" cap="none" dirty="0">
                <a:solidFill>
                  <a:schemeClr val="lt1"/>
                </a:solidFill>
                <a:latin typeface="Trebuchet MS"/>
                <a:ea typeface="Trebuchet MS"/>
                <a:cs typeface="Trebuchet MS"/>
                <a:sym typeface="Trebuchet MS"/>
              </a:endParaRPr>
            </a:p>
            <a:p>
              <a:pPr marL="0" marR="0" lvl="0" indent="0" algn="ctr" rtl="0">
                <a:spcBef>
                  <a:spcPts val="0"/>
                </a:spcBef>
                <a:buSzPct val="25000"/>
                <a:buNone/>
              </a:pPr>
              <a:r>
                <a:rPr lang="en" sz="4000" b="1" i="0" u="none" strike="noStrike" cap="none" dirty="0">
                  <a:solidFill>
                    <a:srgbClr val="FFC000"/>
                  </a:solidFill>
                  <a:latin typeface="Trebuchet MS"/>
                  <a:ea typeface="Trebuchet MS"/>
                  <a:cs typeface="Trebuchet MS"/>
                  <a:sym typeface="Trebuchet MS"/>
                </a:rPr>
                <a:t>Title, Authors, and Affiliations</a:t>
              </a:r>
            </a:p>
            <a:p>
              <a:pPr marL="0" marR="0" lvl="0" indent="0" algn="l" rtl="0">
                <a:spcBef>
                  <a:spcPts val="0"/>
                </a:spcBef>
                <a:buSzPct val="25000"/>
                <a:buNone/>
              </a:pPr>
              <a:r>
                <a:rPr lang="en" sz="2700" b="0" i="0" u="none" strike="noStrike" cap="none" dirty="0">
                  <a:solidFill>
                    <a:srgbClr val="BFBFBF"/>
                  </a:solidFill>
                  <a:latin typeface="Trebuchet MS"/>
                  <a:ea typeface="Trebuchet MS"/>
                  <a:cs typeface="Trebuchet MS"/>
                  <a:sym typeface="Trebuchet MS"/>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p>
            <a:p>
              <a:pPr marL="0" marR="0" lvl="0" indent="0" algn="l" rtl="0">
                <a:spcBef>
                  <a:spcPts val="0"/>
                </a:spcBef>
                <a:buNone/>
              </a:pPr>
              <a:endParaRPr sz="2700" b="0" i="0" u="none" strike="noStrike" cap="none" dirty="0">
                <a:solidFill>
                  <a:srgbClr val="BFBFBF"/>
                </a:solidFill>
                <a:latin typeface="Trebuchet MS"/>
                <a:ea typeface="Trebuchet MS"/>
                <a:cs typeface="Trebuchet MS"/>
                <a:sym typeface="Trebuchet MS"/>
              </a:endParaRPr>
            </a:p>
            <a:p>
              <a:pPr marL="0" marR="0" lvl="0" indent="0" algn="l" rtl="0">
                <a:spcBef>
                  <a:spcPts val="0"/>
                </a:spcBef>
                <a:buSzPct val="25000"/>
                <a:buNone/>
              </a:pPr>
              <a:r>
                <a:rPr lang="en" sz="2700" b="1" i="0" u="none" strike="noStrike" cap="none" dirty="0">
                  <a:solidFill>
                    <a:srgbClr val="FFC000"/>
                  </a:solidFill>
                  <a:latin typeface="Trebuchet MS"/>
                  <a:ea typeface="Trebuchet MS"/>
                  <a:cs typeface="Trebuchet MS"/>
                  <a:sym typeface="Trebuchet MS"/>
                </a:rPr>
                <a:t>TIP: </a:t>
              </a:r>
              <a:r>
                <a:rPr lang="en" sz="2700" b="0" i="0" u="none" strike="noStrike" cap="none" dirty="0">
                  <a:solidFill>
                    <a:srgbClr val="BFBFBF"/>
                  </a:solidFill>
                  <a:latin typeface="Trebuchet MS"/>
                  <a:ea typeface="Trebuchet MS"/>
                  <a:cs typeface="Trebuchet MS"/>
                  <a:sym typeface="Trebuchet MS"/>
                </a:rPr>
                <a:t>The font size of your title should be bigger than your name(s) and institution name(s).</a:t>
              </a:r>
            </a:p>
            <a:p>
              <a:pPr marL="0" marR="0" lvl="0" indent="0" algn="l" rtl="0">
                <a:spcBef>
                  <a:spcPts val="0"/>
                </a:spcBef>
                <a:buSzPct val="25000"/>
                <a:buNone/>
              </a:pPr>
              <a:r>
                <a:rPr lang="en" sz="3600" b="1" i="0" u="none" strike="noStrike" cap="none" dirty="0">
                  <a:solidFill>
                    <a:schemeClr val="lt1"/>
                  </a:solidFill>
                  <a:latin typeface="Trebuchet MS"/>
                  <a:ea typeface="Trebuchet MS"/>
                  <a:cs typeface="Trebuchet MS"/>
                  <a:sym typeface="Trebuchet MS"/>
                </a:rPr>
                <a:t/>
              </a:r>
              <a:br>
                <a:rPr lang="en" sz="3600" b="1" i="0" u="none" strike="noStrike" cap="none" dirty="0">
                  <a:solidFill>
                    <a:schemeClr val="lt1"/>
                  </a:solidFill>
                  <a:latin typeface="Trebuchet MS"/>
                  <a:ea typeface="Trebuchet MS"/>
                  <a:cs typeface="Trebuchet MS"/>
                  <a:sym typeface="Trebuchet MS"/>
                </a:rPr>
              </a:br>
              <a:endParaRPr lang="en" sz="3600" b="1" i="0" u="none" strike="noStrike" cap="none" dirty="0">
                <a:solidFill>
                  <a:schemeClr val="lt1"/>
                </a:solidFill>
                <a:latin typeface="Trebuchet MS"/>
                <a:ea typeface="Trebuchet MS"/>
                <a:cs typeface="Trebuchet MS"/>
                <a:sym typeface="Trebuchet MS"/>
              </a:endParaRPr>
            </a:p>
            <a:p>
              <a:pPr marL="0" marR="0" lvl="0" indent="0" algn="ctr" rtl="0">
                <a:spcBef>
                  <a:spcPts val="0"/>
                </a:spcBef>
                <a:buNone/>
              </a:pPr>
              <a:endParaRPr sz="3600" b="1" i="0" u="none" strike="noStrike" cap="none" dirty="0">
                <a:solidFill>
                  <a:srgbClr val="FFC000"/>
                </a:solidFill>
                <a:latin typeface="Trebuchet MS"/>
                <a:ea typeface="Trebuchet MS"/>
                <a:cs typeface="Trebuchet MS"/>
                <a:sym typeface="Trebuchet MS"/>
              </a:endParaRPr>
            </a:p>
            <a:p>
              <a:pPr marL="0" marR="0" lvl="0" indent="0" algn="ctr" rtl="0">
                <a:spcBef>
                  <a:spcPts val="0"/>
                </a:spcBef>
                <a:buNone/>
              </a:pPr>
              <a:endParaRPr sz="3600" b="1" i="0" u="none" strike="noStrike" cap="none" dirty="0">
                <a:solidFill>
                  <a:srgbClr val="FFC000"/>
                </a:solidFill>
                <a:latin typeface="Trebuchet MS"/>
                <a:ea typeface="Trebuchet MS"/>
                <a:cs typeface="Trebuchet MS"/>
                <a:sym typeface="Trebuchet MS"/>
              </a:endParaRPr>
            </a:p>
            <a:p>
              <a:pPr marL="0" marR="0" lvl="0" indent="0" algn="ctr" rtl="0">
                <a:spcBef>
                  <a:spcPts val="0"/>
                </a:spcBef>
                <a:buSzPct val="25000"/>
                <a:buNone/>
              </a:pPr>
              <a:r>
                <a:rPr lang="en" sz="4000" b="1" i="0" u="none" strike="noStrike" cap="none" dirty="0">
                  <a:solidFill>
                    <a:srgbClr val="FFC000"/>
                  </a:solidFill>
                  <a:latin typeface="Trebuchet MS"/>
                  <a:ea typeface="Trebuchet MS"/>
                  <a:cs typeface="Trebuchet MS"/>
                  <a:sym typeface="Trebuchet MS"/>
                </a:rPr>
                <a:t>Adding Logos / Seals</a:t>
              </a:r>
            </a:p>
            <a:p>
              <a:pPr marL="0" marR="0" lvl="0" indent="0" algn="l" rtl="0">
                <a:spcBef>
                  <a:spcPts val="0"/>
                </a:spcBef>
                <a:buSzPct val="25000"/>
                <a:buNone/>
              </a:pPr>
              <a:r>
                <a:rPr lang="en" sz="2700" b="0" i="0" u="none" strike="noStrike" cap="none" dirty="0">
                  <a:solidFill>
                    <a:srgbClr val="BFBFBF"/>
                  </a:solidFill>
                  <a:latin typeface="Trebuchet MS"/>
                  <a:ea typeface="Trebuchet MS"/>
                  <a:cs typeface="Trebuchet MS"/>
                  <a:sym typeface="Trebuchet MS"/>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marL="0" marR="0" lvl="0" indent="0" algn="l" rtl="0">
                <a:spcBef>
                  <a:spcPts val="0"/>
                </a:spcBef>
                <a:buNone/>
              </a:pPr>
              <a:endParaRPr sz="2700" b="0" i="0" u="none" strike="noStrike" cap="none" dirty="0">
                <a:solidFill>
                  <a:srgbClr val="BFBFBF"/>
                </a:solidFill>
                <a:latin typeface="Trebuchet MS"/>
                <a:ea typeface="Trebuchet MS"/>
                <a:cs typeface="Trebuchet MS"/>
                <a:sym typeface="Trebuchet MS"/>
              </a:endParaRPr>
            </a:p>
            <a:p>
              <a:pPr marL="0" marR="0" lvl="0" indent="0" algn="l" rtl="0">
                <a:spcBef>
                  <a:spcPts val="0"/>
                </a:spcBef>
                <a:buSzPct val="25000"/>
                <a:buNone/>
              </a:pPr>
              <a:r>
                <a:rPr lang="en" sz="2700" b="1" i="0" u="none" strike="noStrike" cap="none" dirty="0">
                  <a:solidFill>
                    <a:srgbClr val="FFC000"/>
                  </a:solidFill>
                  <a:latin typeface="Trebuchet MS"/>
                  <a:ea typeface="Trebuchet MS"/>
                  <a:cs typeface="Trebuchet MS"/>
                  <a:sym typeface="Trebuchet MS"/>
                </a:rPr>
                <a:t>TIP: </a:t>
              </a:r>
              <a:r>
                <a:rPr lang="en" sz="2700" b="0" i="0" u="none" strike="noStrike" cap="none" dirty="0">
                  <a:solidFill>
                    <a:srgbClr val="BFBFBF"/>
                  </a:solidFill>
                  <a:latin typeface="Trebuchet MS"/>
                  <a:ea typeface="Trebuchet MS"/>
                  <a:cs typeface="Trebuchet MS"/>
                  <a:sym typeface="Trebuchet MS"/>
                </a:rPr>
                <a:t>See if your school’s logo is available on our free poster </a:t>
              </a:r>
              <a:r>
                <a:rPr lang="en" sz="2700" b="0" i="0" u="none" strike="noStrike" cap="none">
                  <a:solidFill>
                    <a:srgbClr val="BFBFBF"/>
                  </a:solidFill>
                  <a:latin typeface="Trebuchet MS"/>
                  <a:ea typeface="Trebuchet MS"/>
                  <a:cs typeface="Trebuchet MS"/>
                  <a:sym typeface="Trebuchet MS"/>
                </a:rPr>
                <a:t>templates </a:t>
              </a:r>
              <a:r>
                <a:rPr lang="en" sz="2700" b="0" i="0" u="none" strike="noStrike" cap="none" smtClean="0">
                  <a:solidFill>
                    <a:srgbClr val="BFBFBF"/>
                  </a:solidFill>
                  <a:latin typeface="Trebuchet MS"/>
                  <a:ea typeface="Trebuchet MS"/>
                  <a:cs typeface="Trebuchet MS"/>
                  <a:sym typeface="Trebuchet MS"/>
                </a:rPr>
                <a:t>page</a:t>
              </a:r>
              <a:r>
                <a:rPr lang="en" sz="2700" b="0" i="0" u="none" strike="noStrike" cap="none" dirty="0">
                  <a:solidFill>
                    <a:srgbClr val="BFBFBF"/>
                  </a:solidFill>
                  <a:latin typeface="Trebuchet MS"/>
                  <a:ea typeface="Trebuchet MS"/>
                  <a:cs typeface="Trebuchet MS"/>
                  <a:sym typeface="Trebuchet MS"/>
                </a:rPr>
                <a:t>.</a:t>
              </a:r>
            </a:p>
            <a:p>
              <a:pPr marL="0" marR="0" lvl="0" indent="0" algn="l" rtl="0">
                <a:spcBef>
                  <a:spcPts val="0"/>
                </a:spcBef>
                <a:buNone/>
              </a:pPr>
              <a:endParaRPr sz="2700" b="0" i="0" u="none" strike="noStrike" cap="none" dirty="0">
                <a:solidFill>
                  <a:schemeClr val="lt1"/>
                </a:solidFill>
                <a:latin typeface="Trebuchet MS"/>
                <a:ea typeface="Trebuchet MS"/>
                <a:cs typeface="Trebuchet MS"/>
                <a:sym typeface="Trebuchet MS"/>
              </a:endParaRPr>
            </a:p>
            <a:p>
              <a:pPr marL="0" marR="0" lvl="0" indent="0" algn="ctr" rtl="0">
                <a:spcBef>
                  <a:spcPts val="0"/>
                </a:spcBef>
                <a:buSzPct val="25000"/>
                <a:buNone/>
              </a:pPr>
              <a:r>
                <a:rPr lang="en" sz="4000" b="1" i="0" u="none" strike="noStrike" cap="none" dirty="0">
                  <a:solidFill>
                    <a:srgbClr val="FFC000"/>
                  </a:solidFill>
                  <a:latin typeface="Trebuchet MS"/>
                  <a:ea typeface="Trebuchet MS"/>
                  <a:cs typeface="Trebuchet MS"/>
                  <a:sym typeface="Trebuchet MS"/>
                </a:rPr>
                <a:t>Photographs / Graphics</a:t>
              </a:r>
            </a:p>
            <a:p>
              <a:pPr marL="0" marR="0" lvl="0" indent="0" algn="l" rtl="0">
                <a:spcBef>
                  <a:spcPts val="0"/>
                </a:spcBef>
                <a:buSzPct val="25000"/>
                <a:buNone/>
              </a:pPr>
              <a:r>
                <a:rPr lang="en" sz="2700" b="0" i="0" u="none" strike="noStrike" cap="none" dirty="0">
                  <a:solidFill>
                    <a:srgbClr val="BFBFBF"/>
                  </a:solidFill>
                  <a:latin typeface="Trebuchet MS"/>
                  <a:ea typeface="Trebuchet MS"/>
                  <a:cs typeface="Trebuchet MS"/>
                  <a:sym typeface="Trebuchet MS"/>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p>
            <a:p>
              <a:pPr marL="0" marR="0" lvl="0" indent="0" algn="l" rtl="0">
                <a:spcBef>
                  <a:spcPts val="0"/>
                </a:spcBef>
                <a:buNone/>
              </a:pPr>
              <a:endParaRPr sz="2700" b="0" i="0" u="none" strike="noStrike" cap="none" dirty="0">
                <a:solidFill>
                  <a:schemeClr val="lt1"/>
                </a:solidFill>
                <a:latin typeface="Trebuchet MS"/>
                <a:ea typeface="Trebuchet MS"/>
                <a:cs typeface="Trebuchet MS"/>
                <a:sym typeface="Trebuchet MS"/>
              </a:endParaRPr>
            </a:p>
            <a:p>
              <a:pPr marL="0" marR="0" lvl="0" indent="0" algn="ctr" rtl="0">
                <a:spcBef>
                  <a:spcPts val="0"/>
                </a:spcBef>
                <a:buNone/>
              </a:pPr>
              <a:endParaRPr sz="3600" b="1" i="0" u="none" strike="noStrike" cap="none" dirty="0">
                <a:solidFill>
                  <a:srgbClr val="FFC000"/>
                </a:solidFill>
                <a:latin typeface="Trebuchet MS"/>
                <a:ea typeface="Trebuchet MS"/>
                <a:cs typeface="Trebuchet MS"/>
                <a:sym typeface="Trebuchet MS"/>
              </a:endParaRPr>
            </a:p>
            <a:p>
              <a:pPr marL="0" marR="0" lvl="0" indent="0" algn="ctr" rtl="0">
                <a:spcBef>
                  <a:spcPts val="0"/>
                </a:spcBef>
                <a:buNone/>
              </a:pPr>
              <a:endParaRPr sz="3600" b="1" i="0" u="none" strike="noStrike" cap="none" dirty="0">
                <a:solidFill>
                  <a:srgbClr val="FFC000"/>
                </a:solidFill>
                <a:latin typeface="Trebuchet MS"/>
                <a:ea typeface="Trebuchet MS"/>
                <a:cs typeface="Trebuchet MS"/>
                <a:sym typeface="Trebuchet MS"/>
              </a:endParaRPr>
            </a:p>
            <a:p>
              <a:pPr marL="0" marR="0" lvl="0" indent="0" algn="ctr" rtl="0">
                <a:spcBef>
                  <a:spcPts val="0"/>
                </a:spcBef>
                <a:buNone/>
              </a:pPr>
              <a:endParaRPr sz="3600" b="1" i="0" u="none" strike="noStrike" cap="none" dirty="0">
                <a:solidFill>
                  <a:srgbClr val="FFC000"/>
                </a:solidFill>
                <a:latin typeface="Trebuchet MS"/>
                <a:ea typeface="Trebuchet MS"/>
                <a:cs typeface="Trebuchet MS"/>
                <a:sym typeface="Trebuchet MS"/>
              </a:endParaRPr>
            </a:p>
            <a:p>
              <a:pPr marL="0" marR="0" lvl="0" indent="0" algn="ctr" rtl="0">
                <a:spcBef>
                  <a:spcPts val="0"/>
                </a:spcBef>
                <a:buNone/>
              </a:pPr>
              <a:endParaRPr sz="3600" b="1" i="0" u="none" strike="noStrike" cap="none" dirty="0">
                <a:solidFill>
                  <a:srgbClr val="FFC000"/>
                </a:solidFill>
                <a:latin typeface="Trebuchet MS"/>
                <a:ea typeface="Trebuchet MS"/>
                <a:cs typeface="Trebuchet MS"/>
                <a:sym typeface="Trebuchet MS"/>
              </a:endParaRPr>
            </a:p>
            <a:p>
              <a:pPr marL="0" marR="0" lvl="0" indent="0" algn="ctr" rtl="0">
                <a:spcBef>
                  <a:spcPts val="0"/>
                </a:spcBef>
                <a:buNone/>
              </a:pPr>
              <a:endParaRPr sz="3600" b="1" i="0" u="none" strike="noStrike" cap="none" dirty="0">
                <a:solidFill>
                  <a:srgbClr val="FFC000"/>
                </a:solidFill>
                <a:latin typeface="Trebuchet MS"/>
                <a:ea typeface="Trebuchet MS"/>
                <a:cs typeface="Trebuchet MS"/>
                <a:sym typeface="Trebuchet MS"/>
              </a:endParaRPr>
            </a:p>
            <a:p>
              <a:pPr marL="0" marR="0" lvl="0" indent="0" algn="ctr" rtl="0">
                <a:spcBef>
                  <a:spcPts val="0"/>
                </a:spcBef>
                <a:buNone/>
              </a:pPr>
              <a:endParaRPr sz="3600" b="1" i="0" u="none" strike="noStrike" cap="none" dirty="0">
                <a:solidFill>
                  <a:srgbClr val="FFC000"/>
                </a:solidFill>
                <a:latin typeface="Trebuchet MS"/>
                <a:ea typeface="Trebuchet MS"/>
                <a:cs typeface="Trebuchet MS"/>
                <a:sym typeface="Trebuchet MS"/>
              </a:endParaRPr>
            </a:p>
            <a:p>
              <a:pPr marL="0" marR="0" lvl="0" indent="0" algn="ctr" rtl="0">
                <a:spcBef>
                  <a:spcPts val="0"/>
                </a:spcBef>
                <a:buNone/>
              </a:pPr>
              <a:endParaRPr sz="3600" b="1" i="0" u="none" strike="noStrike" cap="none" dirty="0">
                <a:solidFill>
                  <a:srgbClr val="FFC000"/>
                </a:solidFill>
                <a:latin typeface="Trebuchet MS"/>
                <a:ea typeface="Trebuchet MS"/>
                <a:cs typeface="Trebuchet MS"/>
                <a:sym typeface="Trebuchet MS"/>
              </a:endParaRPr>
            </a:p>
            <a:p>
              <a:pPr marL="0" marR="0" lvl="0" indent="0" algn="ctr" rtl="0">
                <a:spcBef>
                  <a:spcPts val="0"/>
                </a:spcBef>
                <a:buSzPct val="25000"/>
                <a:buNone/>
              </a:pPr>
              <a:r>
                <a:rPr lang="en" sz="4000" b="1" i="0" u="none" strike="noStrike" cap="none" dirty="0">
                  <a:solidFill>
                    <a:srgbClr val="FFC000"/>
                  </a:solidFill>
                  <a:latin typeface="Trebuchet MS"/>
                  <a:ea typeface="Trebuchet MS"/>
                  <a:cs typeface="Trebuchet MS"/>
                  <a:sym typeface="Trebuchet MS"/>
                </a:rPr>
                <a:t>Image Quality Check</a:t>
              </a:r>
            </a:p>
            <a:p>
              <a:pPr marL="0" marR="0" lvl="0" indent="0" algn="l" rtl="0">
                <a:spcBef>
                  <a:spcPts val="0"/>
                </a:spcBef>
                <a:buSzPct val="25000"/>
                <a:buNone/>
              </a:pPr>
              <a:r>
                <a:rPr lang="en" sz="2700" b="0" i="0" u="none" strike="noStrike" cap="none" dirty="0">
                  <a:solidFill>
                    <a:srgbClr val="BFBFBF"/>
                  </a:solidFill>
                  <a:latin typeface="Trebuchet MS"/>
                  <a:ea typeface="Trebuchet MS"/>
                  <a:cs typeface="Trebuchet MS"/>
                  <a:sym typeface="Trebuchet MS"/>
                </a:rPr>
                <a:t>Zoom in and look at your images at 100% magnification. If they look good they will print well. </a:t>
              </a:r>
            </a:p>
          </p:txBody>
        </p:sp>
        <p:cxnSp>
          <p:nvCxnSpPr>
            <p:cNvPr id="185" name="Shape 185"/>
            <p:cNvCxnSpPr/>
            <p:nvPr/>
          </p:nvCxnSpPr>
          <p:spPr>
            <a:xfrm>
              <a:off x="-11225189" y="7240467"/>
              <a:ext cx="10999746" cy="3341"/>
            </a:xfrm>
            <a:prstGeom prst="straightConnector1">
              <a:avLst/>
            </a:prstGeom>
            <a:noFill/>
            <a:ln w="9525" cap="flat" cmpd="sng">
              <a:solidFill>
                <a:srgbClr val="FFC000"/>
              </a:solidFill>
              <a:prstDash val="solid"/>
              <a:round/>
              <a:headEnd type="none" w="med" len="med"/>
              <a:tailEnd type="none" w="med" len="med"/>
            </a:ln>
          </p:spPr>
        </p:cxnSp>
        <p:pic>
          <p:nvPicPr>
            <p:cNvPr id="186" name="Shape 186"/>
            <p:cNvPicPr preferRelativeResize="0"/>
            <p:nvPr/>
          </p:nvPicPr>
          <p:blipFill rotWithShape="1">
            <a:blip r:embed="rId3">
              <a:alphaModFix/>
            </a:blip>
            <a:srcRect/>
            <a:stretch/>
          </p:blipFill>
          <p:spPr>
            <a:xfrm>
              <a:off x="-10479104" y="8732867"/>
              <a:ext cx="1597666" cy="1201934"/>
            </a:xfrm>
            <a:prstGeom prst="rect">
              <a:avLst/>
            </a:prstGeom>
            <a:noFill/>
            <a:ln>
              <a:noFill/>
            </a:ln>
          </p:spPr>
        </p:pic>
        <p:pic>
          <p:nvPicPr>
            <p:cNvPr id="187" name="Shape 187"/>
            <p:cNvPicPr preferRelativeResize="0"/>
            <p:nvPr/>
          </p:nvPicPr>
          <p:blipFill rotWithShape="1">
            <a:blip r:embed="rId4">
              <a:alphaModFix/>
            </a:blip>
            <a:srcRect/>
            <a:stretch/>
          </p:blipFill>
          <p:spPr>
            <a:xfrm>
              <a:off x="-10732764" y="13076182"/>
              <a:ext cx="9986808" cy="1053596"/>
            </a:xfrm>
            <a:prstGeom prst="rect">
              <a:avLst/>
            </a:prstGeom>
            <a:noFill/>
            <a:ln>
              <a:noFill/>
            </a:ln>
          </p:spPr>
        </p:pic>
        <p:grpSp>
          <p:nvGrpSpPr>
            <p:cNvPr id="188" name="Shape 188"/>
            <p:cNvGrpSpPr/>
            <p:nvPr/>
          </p:nvGrpSpPr>
          <p:grpSpPr>
            <a:xfrm>
              <a:off x="-9744992" y="19604585"/>
              <a:ext cx="7531181" cy="2120441"/>
              <a:chOff x="-4470426" y="9208122"/>
              <a:chExt cx="3470784" cy="974221"/>
            </a:xfrm>
          </p:grpSpPr>
          <p:grpSp>
            <p:nvGrpSpPr>
              <p:cNvPr id="189" name="Shape 189"/>
              <p:cNvGrpSpPr/>
              <p:nvPr/>
            </p:nvGrpSpPr>
            <p:grpSpPr>
              <a:xfrm>
                <a:off x="-2783494" y="9252355"/>
                <a:ext cx="624430" cy="898923"/>
                <a:chOff x="-3958696" y="8525818"/>
                <a:chExt cx="779337" cy="1288150"/>
              </a:xfrm>
            </p:grpSpPr>
            <p:pic>
              <p:nvPicPr>
                <p:cNvPr id="190" name="Shape 190"/>
                <p:cNvPicPr preferRelativeResize="0"/>
                <p:nvPr/>
              </p:nvPicPr>
              <p:blipFill rotWithShape="1">
                <a:blip r:embed="rId5">
                  <a:alphaModFix/>
                </a:blip>
                <a:srcRect/>
                <a:stretch/>
              </p:blipFill>
              <p:spPr>
                <a:xfrm>
                  <a:off x="-3948160" y="8525818"/>
                  <a:ext cx="768801" cy="1090856"/>
                </a:xfrm>
                <a:prstGeom prst="rect">
                  <a:avLst/>
                </a:prstGeom>
                <a:noFill/>
                <a:ln>
                  <a:noFill/>
                </a:ln>
              </p:spPr>
            </p:pic>
            <p:sp>
              <p:nvSpPr>
                <p:cNvPr id="191" name="Shape 191"/>
                <p:cNvSpPr txBox="1"/>
                <p:nvPr/>
              </p:nvSpPr>
              <p:spPr>
                <a:xfrm>
                  <a:off x="-3958696" y="9522560"/>
                  <a:ext cx="779337" cy="291409"/>
                </a:xfrm>
                <a:prstGeom prst="rect">
                  <a:avLst/>
                </a:prstGeom>
                <a:solidFill>
                  <a:schemeClr val="accent1"/>
                </a:solidFill>
                <a:ln>
                  <a:noFill/>
                </a:ln>
              </p:spPr>
              <p:txBody>
                <a:bodyPr lIns="24600" tIns="24600" rIns="24600" bIns="24600" anchor="t" anchorCtr="0">
                  <a:noAutofit/>
                </a:bodyPr>
                <a:lstStyle/>
                <a:p>
                  <a:pPr marL="0" marR="0" lvl="0" indent="0" algn="ctr" rtl="0">
                    <a:spcBef>
                      <a:spcPts val="0"/>
                    </a:spcBef>
                    <a:buSzPct val="25000"/>
                    <a:buNone/>
                  </a:pPr>
                  <a:r>
                    <a:rPr lang="en" sz="2200" b="1" i="0" u="none" strike="noStrike" cap="none">
                      <a:solidFill>
                        <a:schemeClr val="dk1"/>
                      </a:solidFill>
                      <a:latin typeface="Calibri"/>
                      <a:ea typeface="Calibri"/>
                      <a:cs typeface="Calibri"/>
                      <a:sym typeface="Calibri"/>
                    </a:rPr>
                    <a:t>ORIGINAL</a:t>
                  </a:r>
                </a:p>
              </p:txBody>
            </p:sp>
          </p:grpSp>
          <p:grpSp>
            <p:nvGrpSpPr>
              <p:cNvPr id="192" name="Shape 192"/>
              <p:cNvGrpSpPr/>
              <p:nvPr/>
            </p:nvGrpSpPr>
            <p:grpSpPr>
              <a:xfrm>
                <a:off x="-2033158" y="9252361"/>
                <a:ext cx="1033517" cy="898915"/>
                <a:chOff x="-2921738" y="8714807"/>
                <a:chExt cx="1420279" cy="1235304"/>
              </a:xfrm>
            </p:grpSpPr>
            <p:pic>
              <p:nvPicPr>
                <p:cNvPr id="193" name="Shape 193"/>
                <p:cNvPicPr preferRelativeResize="0"/>
                <p:nvPr/>
              </p:nvPicPr>
              <p:blipFill rotWithShape="1">
                <a:blip r:embed="rId5">
                  <a:alphaModFix/>
                </a:blip>
                <a:srcRect/>
                <a:stretch/>
              </p:blipFill>
              <p:spPr>
                <a:xfrm>
                  <a:off x="-2921738" y="8714807"/>
                  <a:ext cx="1420279" cy="1029693"/>
                </a:xfrm>
                <a:prstGeom prst="rect">
                  <a:avLst/>
                </a:prstGeom>
                <a:noFill/>
                <a:ln>
                  <a:noFill/>
                </a:ln>
              </p:spPr>
            </p:pic>
            <p:sp>
              <p:nvSpPr>
                <p:cNvPr id="194" name="Shape 194"/>
                <p:cNvSpPr txBox="1"/>
                <p:nvPr/>
              </p:nvSpPr>
              <p:spPr>
                <a:xfrm>
                  <a:off x="-2918991" y="9670656"/>
                  <a:ext cx="1417531" cy="279456"/>
                </a:xfrm>
                <a:prstGeom prst="rect">
                  <a:avLst/>
                </a:prstGeom>
                <a:solidFill>
                  <a:srgbClr val="FF0000"/>
                </a:solidFill>
                <a:ln>
                  <a:noFill/>
                </a:ln>
              </p:spPr>
              <p:txBody>
                <a:bodyPr lIns="123025" tIns="24600" rIns="123025" bIns="24600" anchor="t" anchorCtr="0">
                  <a:noAutofit/>
                </a:bodyPr>
                <a:lstStyle/>
                <a:p>
                  <a:pPr marL="0" marR="0" lvl="0" indent="0" algn="ctr" rtl="0">
                    <a:spcBef>
                      <a:spcPts val="0"/>
                    </a:spcBef>
                    <a:buSzPct val="25000"/>
                    <a:buNone/>
                  </a:pPr>
                  <a:r>
                    <a:rPr lang="en" sz="2200" b="1" i="0" u="none" strike="noStrike" cap="none">
                      <a:solidFill>
                        <a:schemeClr val="lt1"/>
                      </a:solidFill>
                      <a:latin typeface="Calibri"/>
                      <a:ea typeface="Calibri"/>
                      <a:cs typeface="Calibri"/>
                      <a:sym typeface="Calibri"/>
                    </a:rPr>
                    <a:t>DISTORTED</a:t>
                  </a:r>
                </a:p>
              </p:txBody>
            </p:sp>
          </p:grpSp>
          <p:pic>
            <p:nvPicPr>
              <p:cNvPr id="195" name="Shape 195"/>
              <p:cNvPicPr preferRelativeResize="0"/>
              <p:nvPr/>
            </p:nvPicPr>
            <p:blipFill rotWithShape="1">
              <a:blip r:embed="rId6">
                <a:alphaModFix/>
              </a:blip>
              <a:srcRect/>
              <a:stretch/>
            </p:blipFill>
            <p:spPr>
              <a:xfrm>
                <a:off x="-4470426" y="9208122"/>
                <a:ext cx="1098741" cy="847760"/>
              </a:xfrm>
              <a:prstGeom prst="rect">
                <a:avLst/>
              </a:prstGeom>
              <a:noFill/>
              <a:ln>
                <a:noFill/>
              </a:ln>
            </p:spPr>
          </p:pic>
          <p:sp>
            <p:nvSpPr>
              <p:cNvPr id="196" name="Shape 196"/>
              <p:cNvSpPr txBox="1"/>
              <p:nvPr/>
            </p:nvSpPr>
            <p:spPr>
              <a:xfrm>
                <a:off x="-4440600" y="9857110"/>
                <a:ext cx="1035685" cy="325232"/>
              </a:xfrm>
              <a:prstGeom prst="rect">
                <a:avLst/>
              </a:prstGeom>
              <a:noFill/>
              <a:ln>
                <a:noFill/>
              </a:ln>
            </p:spPr>
            <p:txBody>
              <a:bodyPr lIns="123025" tIns="123025" rIns="123025" bIns="0" anchor="t" anchorCtr="0">
                <a:noAutofit/>
              </a:bodyPr>
              <a:lstStyle/>
              <a:p>
                <a:pPr marL="0" marR="0" lvl="0" indent="0" algn="ctr" rtl="0">
                  <a:spcBef>
                    <a:spcPts val="0"/>
                  </a:spcBef>
                  <a:buSzPct val="25000"/>
                  <a:buNone/>
                </a:pPr>
                <a:r>
                  <a:rPr lang="en" sz="1800" b="0" i="0" u="none" strike="noStrike" cap="none">
                    <a:solidFill>
                      <a:schemeClr val="lt1"/>
                    </a:solidFill>
                    <a:latin typeface="Calibri"/>
                    <a:ea typeface="Calibri"/>
                    <a:cs typeface="Calibri"/>
                    <a:sym typeface="Calibri"/>
                  </a:rPr>
                  <a:t>Corner handles</a:t>
                </a:r>
              </a:p>
            </p:txBody>
          </p:sp>
        </p:grpSp>
        <p:grpSp>
          <p:nvGrpSpPr>
            <p:cNvPr id="197" name="Shape 197"/>
            <p:cNvGrpSpPr/>
            <p:nvPr/>
          </p:nvGrpSpPr>
          <p:grpSpPr>
            <a:xfrm>
              <a:off x="-10409329" y="23738190"/>
              <a:ext cx="9344083" cy="2453251"/>
              <a:chOff x="-4759851" y="10890292"/>
              <a:chExt cx="4306269" cy="1127128"/>
            </a:xfrm>
          </p:grpSpPr>
          <p:pic>
            <p:nvPicPr>
              <p:cNvPr id="198" name="Shape 198"/>
              <p:cNvPicPr preferRelativeResize="0"/>
              <p:nvPr/>
            </p:nvPicPr>
            <p:blipFill rotWithShape="1">
              <a:blip r:embed="rId7">
                <a:alphaModFix/>
              </a:blip>
              <a:srcRect/>
              <a:stretch/>
            </p:blipFill>
            <p:spPr>
              <a:xfrm>
                <a:off x="-4533346" y="10890299"/>
                <a:ext cx="1828800" cy="1117599"/>
              </a:xfrm>
              <a:prstGeom prst="rect">
                <a:avLst/>
              </a:prstGeom>
              <a:noFill/>
              <a:ln>
                <a:noFill/>
              </a:ln>
            </p:spPr>
          </p:pic>
          <p:pic>
            <p:nvPicPr>
              <p:cNvPr id="199" name="Shape 199"/>
              <p:cNvPicPr preferRelativeResize="0"/>
              <p:nvPr/>
            </p:nvPicPr>
            <p:blipFill rotWithShape="1">
              <a:blip r:embed="rId8">
                <a:alphaModFix/>
              </a:blip>
              <a:srcRect/>
              <a:stretch/>
            </p:blipFill>
            <p:spPr>
              <a:xfrm>
                <a:off x="-2456641" y="10893992"/>
                <a:ext cx="1828800" cy="1117599"/>
              </a:xfrm>
              <a:prstGeom prst="rect">
                <a:avLst/>
              </a:prstGeom>
              <a:noFill/>
              <a:ln>
                <a:noFill/>
              </a:ln>
            </p:spPr>
          </p:pic>
          <p:sp>
            <p:nvSpPr>
              <p:cNvPr id="200" name="Shape 200"/>
              <p:cNvSpPr txBox="1"/>
              <p:nvPr/>
            </p:nvSpPr>
            <p:spPr>
              <a:xfrm rot="-5400000">
                <a:off x="-5235784" y="11366225"/>
                <a:ext cx="1117601" cy="165735"/>
              </a:xfrm>
              <a:prstGeom prst="rect">
                <a:avLst/>
              </a:prstGeom>
              <a:noFill/>
              <a:ln>
                <a:noFill/>
              </a:ln>
            </p:spPr>
            <p:txBody>
              <a:bodyPr lIns="24600" tIns="24600" rIns="24600" bIns="0" anchor="t" anchorCtr="0">
                <a:noAutofit/>
              </a:bodyPr>
              <a:lstStyle/>
              <a:p>
                <a:pPr marL="0" marR="0" lvl="0" indent="0" algn="ctr" rtl="0">
                  <a:spcBef>
                    <a:spcPts val="0"/>
                  </a:spcBef>
                  <a:buSzPct val="25000"/>
                  <a:buNone/>
                </a:pPr>
                <a:r>
                  <a:rPr lang="en" sz="2200" b="0" i="0" u="none" strike="noStrike" cap="none">
                    <a:solidFill>
                      <a:srgbClr val="92D050"/>
                    </a:solidFill>
                    <a:latin typeface="Calibri"/>
                    <a:ea typeface="Calibri"/>
                    <a:cs typeface="Calibri"/>
                    <a:sym typeface="Calibri"/>
                  </a:rPr>
                  <a:t>Good </a:t>
                </a:r>
                <a:r>
                  <a:rPr lang="en" sz="2200" b="0" i="0" u="none" strike="noStrike" cap="none">
                    <a:solidFill>
                      <a:schemeClr val="lt1"/>
                    </a:solidFill>
                    <a:latin typeface="Calibri"/>
                    <a:ea typeface="Calibri"/>
                    <a:cs typeface="Calibri"/>
                    <a:sym typeface="Calibri"/>
                  </a:rPr>
                  <a:t>printing quality</a:t>
                </a:r>
              </a:p>
            </p:txBody>
          </p:sp>
          <p:sp>
            <p:nvSpPr>
              <p:cNvPr id="201" name="Shape 201"/>
              <p:cNvSpPr txBox="1"/>
              <p:nvPr/>
            </p:nvSpPr>
            <p:spPr>
              <a:xfrm rot="-5400000">
                <a:off x="-1095250" y="11375753"/>
                <a:ext cx="1117601" cy="165735"/>
              </a:xfrm>
              <a:prstGeom prst="rect">
                <a:avLst/>
              </a:prstGeom>
              <a:noFill/>
              <a:ln>
                <a:noFill/>
              </a:ln>
            </p:spPr>
            <p:txBody>
              <a:bodyPr lIns="24600" tIns="24600" rIns="24600" bIns="0" anchor="t" anchorCtr="0">
                <a:noAutofit/>
              </a:bodyPr>
              <a:lstStyle/>
              <a:p>
                <a:pPr marL="0" marR="0" lvl="0" indent="0" algn="ctr" rtl="0">
                  <a:spcBef>
                    <a:spcPts val="0"/>
                  </a:spcBef>
                  <a:buSzPct val="25000"/>
                  <a:buNone/>
                </a:pPr>
                <a:r>
                  <a:rPr lang="en" sz="2200" b="0" i="0" u="none" strike="noStrike" cap="none">
                    <a:solidFill>
                      <a:srgbClr val="FF0000"/>
                    </a:solidFill>
                    <a:latin typeface="Calibri"/>
                    <a:ea typeface="Calibri"/>
                    <a:cs typeface="Calibri"/>
                    <a:sym typeface="Calibri"/>
                  </a:rPr>
                  <a:t>Bad </a:t>
                </a:r>
                <a:r>
                  <a:rPr lang="en" sz="2200" b="0" i="0" u="none" strike="noStrike" cap="none">
                    <a:solidFill>
                      <a:schemeClr val="lt1"/>
                    </a:solidFill>
                    <a:latin typeface="Calibri"/>
                    <a:ea typeface="Calibri"/>
                    <a:cs typeface="Calibri"/>
                    <a:sym typeface="Calibri"/>
                  </a:rPr>
                  <a:t>printing quality</a:t>
                </a:r>
              </a:p>
            </p:txBody>
          </p:sp>
        </p:grpSp>
      </p:grpSp>
      <p:grpSp>
        <p:nvGrpSpPr>
          <p:cNvPr id="202" name="Shape 202"/>
          <p:cNvGrpSpPr/>
          <p:nvPr/>
        </p:nvGrpSpPr>
        <p:grpSpPr>
          <a:xfrm>
            <a:off x="37072518" y="3"/>
            <a:ext cx="16379772" cy="27463504"/>
            <a:chOff x="44157837" y="-55065"/>
            <a:chExt cx="11062138" cy="32973464"/>
          </a:xfrm>
        </p:grpSpPr>
        <p:sp>
          <p:nvSpPr>
            <p:cNvPr id="203" name="Shape 203"/>
            <p:cNvSpPr/>
            <p:nvPr/>
          </p:nvSpPr>
          <p:spPr>
            <a:xfrm>
              <a:off x="44157837" y="-55065"/>
              <a:ext cx="11062138" cy="32973464"/>
            </a:xfrm>
            <a:prstGeom prst="rect">
              <a:avLst/>
            </a:prstGeom>
            <a:solidFill>
              <a:srgbClr val="0C0C0C"/>
            </a:solidFill>
            <a:ln>
              <a:noFill/>
            </a:ln>
          </p:spPr>
          <p:txBody>
            <a:bodyPr lIns="123025" tIns="123025" rIns="123025" bIns="0" anchor="t" anchorCtr="0">
              <a:noAutofit/>
            </a:bodyPr>
            <a:lstStyle/>
            <a:p>
              <a:pPr marL="0" marR="0" lvl="0" indent="0" algn="ctr" rtl="0">
                <a:spcBef>
                  <a:spcPts val="0"/>
                </a:spcBef>
                <a:buSzPct val="25000"/>
                <a:buNone/>
              </a:pPr>
              <a:r>
                <a:rPr lang="en" sz="4900" b="1" i="0" u="none" strike="noStrike" cap="none">
                  <a:solidFill>
                    <a:schemeClr val="lt1"/>
                  </a:solidFill>
                  <a:latin typeface="Trebuchet MS"/>
                  <a:ea typeface="Trebuchet MS"/>
                  <a:cs typeface="Trebuchet MS"/>
                  <a:sym typeface="Trebuchet MS"/>
                </a:rPr>
                <a:t>QUICK START (cont.)</a:t>
              </a:r>
            </a:p>
            <a:p>
              <a:pPr marL="0" marR="0" lvl="0" indent="0" algn="ctr" rtl="0">
                <a:spcBef>
                  <a:spcPts val="0"/>
                </a:spcBef>
                <a:buNone/>
              </a:pPr>
              <a:endParaRPr sz="4500" b="1" i="0" u="none" strike="noStrike" cap="none">
                <a:solidFill>
                  <a:schemeClr val="lt1"/>
                </a:solidFill>
                <a:latin typeface="Trebuchet MS"/>
                <a:ea typeface="Trebuchet MS"/>
                <a:cs typeface="Trebuchet MS"/>
                <a:sym typeface="Trebuchet MS"/>
              </a:endParaRPr>
            </a:p>
            <a:p>
              <a:pPr marL="0" marR="0" lvl="0" indent="0" algn="ctr" rtl="0">
                <a:spcBef>
                  <a:spcPts val="0"/>
                </a:spcBef>
                <a:spcAft>
                  <a:spcPts val="0"/>
                </a:spcAft>
                <a:buSzPct val="25000"/>
                <a:buNone/>
              </a:pPr>
              <a:r>
                <a:rPr lang="en" sz="4000" b="1" i="0" u="none" strike="noStrike" cap="none">
                  <a:solidFill>
                    <a:srgbClr val="FFC000"/>
                  </a:solidFill>
                  <a:latin typeface="Trebuchet MS"/>
                  <a:ea typeface="Trebuchet MS"/>
                  <a:cs typeface="Trebuchet MS"/>
                  <a:sym typeface="Trebuchet MS"/>
                </a:rPr>
                <a:t>How to change the template color theme</a:t>
              </a:r>
            </a:p>
            <a:p>
              <a:pPr marL="0" marR="0" lvl="2" indent="0" algn="l" rtl="0">
                <a:lnSpc>
                  <a:spcPct val="100000"/>
                </a:lnSpc>
                <a:spcBef>
                  <a:spcPts val="0"/>
                </a:spcBef>
                <a:spcAft>
                  <a:spcPts val="0"/>
                </a:spcAft>
                <a:buClr>
                  <a:srgbClr val="BFBFBF"/>
                </a:buClr>
                <a:buSzPct val="25000"/>
                <a:buFont typeface="Trebuchet MS"/>
                <a:buNone/>
              </a:pPr>
              <a:r>
                <a:rPr lang="en" sz="2700" b="0" i="0" u="none" strike="noStrike" cap="none">
                  <a:solidFill>
                    <a:srgbClr val="BFBFBF"/>
                  </a:solidFill>
                  <a:latin typeface="Trebuchet MS"/>
                  <a:ea typeface="Trebuchet MS"/>
                  <a:cs typeface="Trebuchet MS"/>
                  <a:sym typeface="Trebuchet MS"/>
                </a:rPr>
                <a:t>You can easily change the color theme of your poster by going to the DESIGN menu, click on COLORS, and choose the color theme of your choice. You can also create your own color theme.</a:t>
              </a:r>
            </a:p>
            <a:p>
              <a:pPr marL="0" marR="0" lvl="2" indent="0" algn="l" rtl="0">
                <a:lnSpc>
                  <a:spcPct val="100000"/>
                </a:lnSpc>
                <a:spcBef>
                  <a:spcPts val="0"/>
                </a:spcBef>
                <a:spcAft>
                  <a:spcPts val="0"/>
                </a:spcAft>
                <a:buClr>
                  <a:schemeClr val="lt1"/>
                </a:buClr>
                <a:buFont typeface="Calibri"/>
                <a:buNone/>
              </a:pPr>
              <a:endParaRPr sz="2700" b="0" i="0" u="none" strike="noStrike" cap="none">
                <a:solidFill>
                  <a:srgbClr val="BFBFBF"/>
                </a:solidFill>
                <a:latin typeface="Trebuchet MS"/>
                <a:ea typeface="Trebuchet MS"/>
                <a:cs typeface="Trebuchet MS"/>
                <a:sym typeface="Trebuchet MS"/>
              </a:endParaRPr>
            </a:p>
            <a:p>
              <a:pPr marL="0" marR="0" lvl="0" indent="0" algn="l" rtl="0">
                <a:spcBef>
                  <a:spcPts val="0"/>
                </a:spcBef>
                <a:buNone/>
              </a:pPr>
              <a:endParaRPr sz="2700" b="0" i="0" u="none" strike="noStrike" cap="none">
                <a:solidFill>
                  <a:srgbClr val="BFBFBF"/>
                </a:solidFill>
                <a:latin typeface="Trebuchet MS"/>
                <a:ea typeface="Trebuchet MS"/>
                <a:cs typeface="Trebuchet MS"/>
                <a:sym typeface="Trebuchet MS"/>
              </a:endParaRPr>
            </a:p>
            <a:p>
              <a:pPr marL="0" marR="0" lvl="0" indent="0" algn="l" rtl="0">
                <a:spcBef>
                  <a:spcPts val="0"/>
                </a:spcBef>
                <a:buNone/>
              </a:pPr>
              <a:endParaRPr sz="2700" b="0" i="0" u="none" strike="noStrike" cap="none">
                <a:solidFill>
                  <a:srgbClr val="BFBFBF"/>
                </a:solidFill>
                <a:latin typeface="Trebuchet MS"/>
                <a:ea typeface="Trebuchet MS"/>
                <a:cs typeface="Trebuchet MS"/>
                <a:sym typeface="Trebuchet MS"/>
              </a:endParaRPr>
            </a:p>
            <a:p>
              <a:pPr marL="0" marR="0" lvl="0" indent="0" algn="l" rtl="0">
                <a:spcBef>
                  <a:spcPts val="0"/>
                </a:spcBef>
                <a:buNone/>
              </a:pPr>
              <a:endParaRPr sz="2700" b="0" i="0" u="none" strike="noStrike" cap="none">
                <a:solidFill>
                  <a:srgbClr val="BFBFBF"/>
                </a:solidFill>
                <a:latin typeface="Trebuchet MS"/>
                <a:ea typeface="Trebuchet MS"/>
                <a:cs typeface="Trebuchet MS"/>
                <a:sym typeface="Trebuchet MS"/>
              </a:endParaRPr>
            </a:p>
            <a:p>
              <a:pPr marL="0" marR="0" lvl="0" indent="0" algn="l" rtl="0">
                <a:spcBef>
                  <a:spcPts val="0"/>
                </a:spcBef>
                <a:buNone/>
              </a:pPr>
              <a:endParaRPr sz="2700" b="0" i="0" u="none" strike="noStrike" cap="none">
                <a:solidFill>
                  <a:srgbClr val="BFBFBF"/>
                </a:solidFill>
                <a:latin typeface="Trebuchet MS"/>
                <a:ea typeface="Trebuchet MS"/>
                <a:cs typeface="Trebuchet MS"/>
                <a:sym typeface="Trebuchet MS"/>
              </a:endParaRPr>
            </a:p>
            <a:p>
              <a:pPr marL="0" marR="0" lvl="0" indent="0" algn="l" rtl="0">
                <a:spcBef>
                  <a:spcPts val="0"/>
                </a:spcBef>
                <a:buNone/>
              </a:pPr>
              <a:endParaRPr sz="2700" b="0" i="0" u="none" strike="noStrike" cap="none">
                <a:solidFill>
                  <a:srgbClr val="BFBFBF"/>
                </a:solidFill>
                <a:latin typeface="Trebuchet MS"/>
                <a:ea typeface="Trebuchet MS"/>
                <a:cs typeface="Trebuchet MS"/>
                <a:sym typeface="Trebuchet MS"/>
              </a:endParaRPr>
            </a:p>
            <a:p>
              <a:pPr marL="0" marR="0" lvl="0" indent="0" algn="l" rtl="0">
                <a:spcBef>
                  <a:spcPts val="0"/>
                </a:spcBef>
                <a:buNone/>
              </a:pPr>
              <a:endParaRPr sz="2700" b="0" i="0" u="none" strike="noStrike" cap="none">
                <a:solidFill>
                  <a:srgbClr val="BFBFBF"/>
                </a:solidFill>
                <a:latin typeface="Trebuchet MS"/>
                <a:ea typeface="Trebuchet MS"/>
                <a:cs typeface="Trebuchet MS"/>
                <a:sym typeface="Trebuchet MS"/>
              </a:endParaRPr>
            </a:p>
            <a:p>
              <a:pPr marL="0" marR="0" lvl="0" indent="0" algn="l" rtl="0">
                <a:spcBef>
                  <a:spcPts val="0"/>
                </a:spcBef>
                <a:buNone/>
              </a:pPr>
              <a:endParaRPr sz="2700" b="0" i="0" u="none" strike="noStrike" cap="none">
                <a:solidFill>
                  <a:srgbClr val="BFBFBF"/>
                </a:solidFill>
                <a:latin typeface="Trebuchet MS"/>
                <a:ea typeface="Trebuchet MS"/>
                <a:cs typeface="Trebuchet MS"/>
                <a:sym typeface="Trebuchet MS"/>
              </a:endParaRPr>
            </a:p>
            <a:p>
              <a:pPr marL="0" marR="0" lvl="0" indent="0" algn="l" rtl="0">
                <a:spcBef>
                  <a:spcPts val="0"/>
                </a:spcBef>
                <a:buNone/>
              </a:pPr>
              <a:endParaRPr sz="2700" b="0" i="0" u="none" strike="noStrike" cap="none">
                <a:solidFill>
                  <a:srgbClr val="BFBFBF"/>
                </a:solidFill>
                <a:latin typeface="Trebuchet MS"/>
                <a:ea typeface="Trebuchet MS"/>
                <a:cs typeface="Trebuchet MS"/>
                <a:sym typeface="Trebuchet MS"/>
              </a:endParaRPr>
            </a:p>
            <a:p>
              <a:pPr marL="0" marR="0" lvl="0" indent="0" algn="l" rtl="0">
                <a:spcBef>
                  <a:spcPts val="0"/>
                </a:spcBef>
                <a:buSzPct val="25000"/>
                <a:buNone/>
              </a:pPr>
              <a:r>
                <a:rPr lang="en" sz="2700" b="0" i="0" u="none" strike="noStrike" cap="none">
                  <a:solidFill>
                    <a:srgbClr val="BFBFBF"/>
                  </a:solidFill>
                  <a:latin typeface="Trebuchet MS"/>
                  <a:ea typeface="Trebuchet MS"/>
                  <a:cs typeface="Trebuchet MS"/>
                  <a:sym typeface="Trebuchet MS"/>
                </a:rPr>
                <a:t>You can also manually change the color of your background by going to VIEW &gt; SLIDE MASTER.  After you finish working on the master be sure to go to VIEW &gt; NORMAL to continue working on your poster.</a:t>
              </a:r>
            </a:p>
            <a:p>
              <a:pPr marL="0" marR="0" lvl="0" indent="0" algn="l" rtl="0">
                <a:spcBef>
                  <a:spcPts val="0"/>
                </a:spcBef>
                <a:buNone/>
              </a:pPr>
              <a:endParaRPr sz="2700" b="0" i="0" u="none" strike="noStrike" cap="none">
                <a:solidFill>
                  <a:srgbClr val="BFBFBF"/>
                </a:solidFill>
                <a:latin typeface="Trebuchet MS"/>
                <a:ea typeface="Trebuchet MS"/>
                <a:cs typeface="Trebuchet MS"/>
                <a:sym typeface="Trebuchet MS"/>
              </a:endParaRPr>
            </a:p>
            <a:p>
              <a:pPr marL="0" marR="0" lvl="0" indent="0" algn="ctr" rtl="0">
                <a:spcBef>
                  <a:spcPts val="0"/>
                </a:spcBef>
                <a:buSzPct val="25000"/>
                <a:buNone/>
              </a:pPr>
              <a:r>
                <a:rPr lang="en" sz="4000" b="1" i="0" u="none" strike="noStrike" cap="none">
                  <a:solidFill>
                    <a:srgbClr val="FFC000"/>
                  </a:solidFill>
                  <a:latin typeface="Trebuchet MS"/>
                  <a:ea typeface="Trebuchet MS"/>
                  <a:cs typeface="Trebuchet MS"/>
                  <a:sym typeface="Trebuchet MS"/>
                </a:rPr>
                <a:t>How to add Text</a:t>
              </a:r>
            </a:p>
            <a:p>
              <a:pPr marL="4153408" marR="0" lvl="2" indent="0" algn="l" rtl="0">
                <a:spcBef>
                  <a:spcPts val="0"/>
                </a:spcBef>
                <a:buSzPct val="25000"/>
                <a:buNone/>
              </a:pPr>
              <a:r>
                <a:rPr lang="en" sz="2700" b="0" i="0" u="none" strike="noStrike" cap="none">
                  <a:solidFill>
                    <a:srgbClr val="BFBFBF"/>
                  </a:solidFill>
                  <a:latin typeface="Trebuchet MS"/>
                  <a:ea typeface="Trebuchet MS"/>
                  <a:cs typeface="Trebuchet MS"/>
                  <a:sym typeface="Trebuchet MS"/>
                </a:rPr>
                <a:t>The template comes with a number of pre-formatted placeholders for headers and text blocks. You can add more blocks by copying and pasting the existing ones or by adding a text box from the HOME menu. </a:t>
              </a:r>
            </a:p>
            <a:p>
              <a:pPr marL="1820672" marR="0" lvl="2" indent="0" algn="l" rtl="0">
                <a:spcBef>
                  <a:spcPts val="0"/>
                </a:spcBef>
                <a:spcAft>
                  <a:spcPts val="0"/>
                </a:spcAft>
                <a:buNone/>
              </a:pPr>
              <a:endParaRPr sz="2700" b="0" i="0" u="none" strike="noStrike" cap="none">
                <a:solidFill>
                  <a:srgbClr val="BFBFB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BFBFBF"/>
                </a:buClr>
                <a:buSzPct val="25000"/>
                <a:buFont typeface="Trebuchet MS"/>
                <a:buNone/>
              </a:pPr>
              <a:r>
                <a:rPr lang="en" sz="2700" b="0" i="0" u="none" strike="noStrike" cap="none">
                  <a:solidFill>
                    <a:srgbClr val="BFBFBF"/>
                  </a:solidFill>
                  <a:latin typeface="Trebuchet MS"/>
                  <a:ea typeface="Trebuchet MS"/>
                  <a:cs typeface="Trebuchet MS"/>
                  <a:sym typeface="Trebuchet MS"/>
                </a:rPr>
                <a:t> </a:t>
              </a:r>
              <a:r>
                <a:rPr lang="en" sz="4000" b="1" i="0" u="none" strike="noStrike" cap="none">
                  <a:solidFill>
                    <a:srgbClr val="FFC000"/>
                  </a:solidFill>
                  <a:latin typeface="Trebuchet MS"/>
                  <a:ea typeface="Trebuchet MS"/>
                  <a:cs typeface="Trebuchet MS"/>
                  <a:sym typeface="Trebuchet MS"/>
                </a:rPr>
                <a:t>Text size</a:t>
              </a:r>
            </a:p>
            <a:p>
              <a:pPr marL="0" marR="0" lvl="0" indent="0" algn="l" rtl="0">
                <a:lnSpc>
                  <a:spcPct val="100000"/>
                </a:lnSpc>
                <a:spcBef>
                  <a:spcPts val="0"/>
                </a:spcBef>
                <a:spcAft>
                  <a:spcPts val="0"/>
                </a:spcAft>
                <a:buClr>
                  <a:srgbClr val="BFBFBF"/>
                </a:buClr>
                <a:buSzPct val="25000"/>
                <a:buFont typeface="Trebuchet MS"/>
                <a:buNone/>
              </a:pPr>
              <a:r>
                <a:rPr lang="en" sz="2700" b="0" i="0" u="none" strike="noStrike" cap="none">
                  <a:solidFill>
                    <a:srgbClr val="BFBFBF"/>
                  </a:solidFill>
                  <a:latin typeface="Trebuchet MS"/>
                  <a:ea typeface="Trebuchet MS"/>
                  <a:cs typeface="Trebuchet MS"/>
                  <a:sym typeface="Trebuchet MS"/>
                </a:rPr>
                <a:t>Adjust the size of your text based on how much content you have to present. </a:t>
              </a:r>
              <a:br>
                <a:rPr lang="en" sz="2700" b="0" i="0" u="none" strike="noStrike" cap="none">
                  <a:solidFill>
                    <a:srgbClr val="BFBFBF"/>
                  </a:solidFill>
                  <a:latin typeface="Trebuchet MS"/>
                  <a:ea typeface="Trebuchet MS"/>
                  <a:cs typeface="Trebuchet MS"/>
                  <a:sym typeface="Trebuchet MS"/>
                </a:rPr>
              </a:br>
              <a:r>
                <a:rPr lang="en" sz="2700" b="0" i="0" u="none" strike="noStrike" cap="none">
                  <a:solidFill>
                    <a:srgbClr val="BFBFBF"/>
                  </a:solidFill>
                  <a:latin typeface="Trebuchet MS"/>
                  <a:ea typeface="Trebuchet MS"/>
                  <a:cs typeface="Trebuchet MS"/>
                  <a:sym typeface="Trebuchet MS"/>
                </a:rPr>
                <a:t>The default template text offers a good starting point. Follow the conference requirements.</a:t>
              </a:r>
            </a:p>
            <a:p>
              <a:pPr marL="1820672" marR="0" lvl="2" indent="0" algn="l" rtl="0">
                <a:spcBef>
                  <a:spcPts val="0"/>
                </a:spcBef>
                <a:buNone/>
              </a:pPr>
              <a:endParaRPr sz="2700" b="0" i="0" u="none" strike="noStrike" cap="none">
                <a:solidFill>
                  <a:srgbClr val="BFBFBF"/>
                </a:solidFill>
                <a:latin typeface="Trebuchet MS"/>
                <a:ea typeface="Trebuchet MS"/>
                <a:cs typeface="Trebuchet MS"/>
                <a:sym typeface="Trebuchet MS"/>
              </a:endParaRPr>
            </a:p>
            <a:p>
              <a:pPr marL="0" marR="0" lvl="0" indent="0" algn="ctr" rtl="0">
                <a:spcBef>
                  <a:spcPts val="0"/>
                </a:spcBef>
                <a:buSzPct val="25000"/>
                <a:buNone/>
              </a:pPr>
              <a:r>
                <a:rPr lang="en" sz="4000" b="1" i="0" u="none" strike="noStrike" cap="none">
                  <a:solidFill>
                    <a:srgbClr val="FFC000"/>
                  </a:solidFill>
                  <a:latin typeface="Trebuchet MS"/>
                  <a:ea typeface="Trebuchet MS"/>
                  <a:cs typeface="Trebuchet MS"/>
                  <a:sym typeface="Trebuchet MS"/>
                </a:rPr>
                <a:t>How to add Tables</a:t>
              </a:r>
            </a:p>
            <a:p>
              <a:pPr marL="2389632" marR="0" lvl="1" indent="0" algn="l" rtl="0">
                <a:spcBef>
                  <a:spcPts val="0"/>
                </a:spcBef>
                <a:buSzPct val="25000"/>
                <a:buNone/>
              </a:pPr>
              <a:r>
                <a:rPr lang="en" sz="2700" b="0" i="0" u="none" strike="noStrike" cap="none">
                  <a:solidFill>
                    <a:srgbClr val="BFBFBF"/>
                  </a:solidFill>
                  <a:latin typeface="Trebuchet MS"/>
                  <a:ea typeface="Trebuchet MS"/>
                  <a:cs typeface="Trebuchet MS"/>
                  <a:sym typeface="Trebuchet MS"/>
                </a:rPr>
                <a:t>To add a table from scratch go to the INSERT menu and </a:t>
              </a:r>
              <a:br>
                <a:rPr lang="en" sz="2700" b="0" i="0" u="none" strike="noStrike" cap="none">
                  <a:solidFill>
                    <a:srgbClr val="BFBFBF"/>
                  </a:solidFill>
                  <a:latin typeface="Trebuchet MS"/>
                  <a:ea typeface="Trebuchet MS"/>
                  <a:cs typeface="Trebuchet MS"/>
                  <a:sym typeface="Trebuchet MS"/>
                </a:rPr>
              </a:br>
              <a:r>
                <a:rPr lang="en" sz="2700" b="0" i="0" u="none" strike="noStrike" cap="none">
                  <a:solidFill>
                    <a:srgbClr val="BFBFBF"/>
                  </a:solidFill>
                  <a:latin typeface="Trebuchet MS"/>
                  <a:ea typeface="Trebuchet MS"/>
                  <a:cs typeface="Trebuchet MS"/>
                  <a:sym typeface="Trebuchet MS"/>
                </a:rPr>
                <a:t>click on TABLE. A drop-down box will help you select rows and columns. </a:t>
              </a:r>
            </a:p>
            <a:p>
              <a:pPr marL="0" marR="0" lvl="0" indent="0" algn="l" rtl="0">
                <a:spcBef>
                  <a:spcPts val="0"/>
                </a:spcBef>
                <a:buSzPct val="25000"/>
                <a:buNone/>
              </a:pPr>
              <a:r>
                <a:rPr lang="en" sz="2700" b="0" i="0" u="none" strike="noStrike" cap="none">
                  <a:solidFill>
                    <a:srgbClr val="BFBFBF"/>
                  </a:solidFill>
                  <a:latin typeface="Trebuchet MS"/>
                  <a:ea typeface="Trebuchet MS"/>
                  <a:cs typeface="Trebuchet MS"/>
                  <a:sym typeface="Trebuchet MS"/>
                </a:rPr>
                <a:t>You can also copy and a paste a table from Word or another PowerPoint document. A pasted table may need to be re-formatted by RIGHT-CLICK &gt; FORMAT SHAPE, TEXT BOX, Margins.</a:t>
              </a:r>
            </a:p>
            <a:p>
              <a:pPr marL="0" marR="0" lvl="0" indent="0" algn="l" rtl="0">
                <a:spcBef>
                  <a:spcPts val="0"/>
                </a:spcBef>
                <a:spcAft>
                  <a:spcPts val="0"/>
                </a:spcAft>
                <a:buNone/>
              </a:pPr>
              <a:endParaRPr sz="2700" b="0" i="0" u="none" strike="noStrike" cap="none">
                <a:solidFill>
                  <a:srgbClr val="BFBFB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 sz="4000" b="1" i="0" u="none" strike="noStrike" cap="none">
                  <a:solidFill>
                    <a:srgbClr val="FFC000"/>
                  </a:solidFill>
                  <a:latin typeface="Trebuchet MS"/>
                  <a:ea typeface="Trebuchet MS"/>
                  <a:cs typeface="Trebuchet MS"/>
                  <a:sym typeface="Trebuchet MS"/>
                </a:rPr>
                <a:t>Graphs / Charts</a:t>
              </a:r>
            </a:p>
            <a:p>
              <a:pPr marL="0" marR="0" lvl="0" indent="0" algn="l" rtl="0">
                <a:lnSpc>
                  <a:spcPct val="100000"/>
                </a:lnSpc>
                <a:spcBef>
                  <a:spcPts val="0"/>
                </a:spcBef>
                <a:spcAft>
                  <a:spcPts val="0"/>
                </a:spcAft>
                <a:buClr>
                  <a:srgbClr val="BFBFBF"/>
                </a:buClr>
                <a:buSzPct val="25000"/>
                <a:buFont typeface="Trebuchet MS"/>
                <a:buNone/>
              </a:pPr>
              <a:r>
                <a:rPr lang="en" sz="2700" b="0" i="0" u="none" strike="noStrike" cap="none">
                  <a:solidFill>
                    <a:srgbClr val="BFBFBF"/>
                  </a:solidFill>
                  <a:latin typeface="Trebuchet MS"/>
                  <a:ea typeface="Trebuchet MS"/>
                  <a:cs typeface="Trebuchet MS"/>
                  <a:sym typeface="Trebuchet MS"/>
                </a:rPr>
                <a:t>You can simply copy and paste charts and graphs from Excel or Word. Some reformatting may be required depending on how the original document has been created.</a:t>
              </a:r>
            </a:p>
            <a:p>
              <a:pPr marL="0" marR="0" lvl="0" indent="0" algn="l" rtl="0">
                <a:lnSpc>
                  <a:spcPct val="100000"/>
                </a:lnSpc>
                <a:spcBef>
                  <a:spcPts val="0"/>
                </a:spcBef>
                <a:spcAft>
                  <a:spcPts val="0"/>
                </a:spcAft>
                <a:buClr>
                  <a:schemeClr val="lt1"/>
                </a:buClr>
                <a:buFont typeface="Calibri"/>
                <a:buNone/>
              </a:pPr>
              <a:endParaRPr sz="2700" b="0" i="0" u="none" strike="noStrike" cap="none">
                <a:solidFill>
                  <a:srgbClr val="BFBFB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 sz="4000" b="1" i="0" u="none" strike="noStrike" cap="none">
                  <a:solidFill>
                    <a:srgbClr val="FFC000"/>
                  </a:solidFill>
                  <a:latin typeface="Trebuchet MS"/>
                  <a:ea typeface="Trebuchet MS"/>
                  <a:cs typeface="Trebuchet MS"/>
                  <a:sym typeface="Trebuchet MS"/>
                </a:rPr>
                <a:t>How to change the column configuration</a:t>
              </a:r>
            </a:p>
            <a:p>
              <a:pPr marL="0" marR="0" lvl="0" indent="0" algn="l" rtl="0">
                <a:lnSpc>
                  <a:spcPct val="100000"/>
                </a:lnSpc>
                <a:spcBef>
                  <a:spcPts val="0"/>
                </a:spcBef>
                <a:spcAft>
                  <a:spcPts val="0"/>
                </a:spcAft>
                <a:buClr>
                  <a:srgbClr val="BFBFBF"/>
                </a:buClr>
                <a:buSzPct val="25000"/>
                <a:buFont typeface="Trebuchet MS"/>
                <a:buNone/>
              </a:pPr>
              <a:r>
                <a:rPr lang="en" sz="2700" b="0" i="0" u="none" strike="noStrike" cap="none">
                  <a:solidFill>
                    <a:srgbClr val="BFBFBF"/>
                  </a:solidFill>
                  <a:latin typeface="Trebuchet MS"/>
                  <a:ea typeface="Trebuchet MS"/>
                  <a:cs typeface="Trebuchet MS"/>
                  <a:sym typeface="Trebuchet MS"/>
                </a:rPr>
                <a:t>RIGHT-CLICK on the poster background and select LAYOUT to see the column options available for this template. The poster columns can also be customized on the Master. VIEW &gt; MASTER.</a:t>
              </a:r>
            </a:p>
            <a:p>
              <a:pPr marL="0" marR="0" lvl="0" indent="0" algn="ctr" rtl="0">
                <a:lnSpc>
                  <a:spcPct val="100000"/>
                </a:lnSpc>
                <a:spcBef>
                  <a:spcPts val="0"/>
                </a:spcBef>
                <a:spcAft>
                  <a:spcPts val="0"/>
                </a:spcAft>
                <a:buClr>
                  <a:schemeClr val="lt1"/>
                </a:buClr>
                <a:buFont typeface="Calibri"/>
                <a:buNone/>
              </a:pPr>
              <a:endParaRPr sz="4000" b="1" i="0" u="none" strike="noStrike" cap="none">
                <a:solidFill>
                  <a:srgbClr val="FFC000"/>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 sz="4000" b="1" i="0" u="none" strike="noStrike" cap="none">
                  <a:solidFill>
                    <a:srgbClr val="FFC000"/>
                  </a:solidFill>
                  <a:latin typeface="Trebuchet MS"/>
                  <a:ea typeface="Trebuchet MS"/>
                  <a:cs typeface="Trebuchet MS"/>
                  <a:sym typeface="Trebuchet MS"/>
                </a:rPr>
                <a:t>How to remove the info bars</a:t>
              </a:r>
            </a:p>
            <a:p>
              <a:pPr marL="0" marR="0" lvl="0" indent="0" algn="l" rtl="0">
                <a:lnSpc>
                  <a:spcPct val="100000"/>
                </a:lnSpc>
                <a:spcBef>
                  <a:spcPts val="0"/>
                </a:spcBef>
                <a:spcAft>
                  <a:spcPts val="0"/>
                </a:spcAft>
                <a:buClr>
                  <a:srgbClr val="BFBFBF"/>
                </a:buClr>
                <a:buSzPct val="25000"/>
                <a:buFont typeface="Trebuchet MS"/>
                <a:buNone/>
              </a:pPr>
              <a:r>
                <a:rPr lang="en" sz="2700" b="0" i="0" u="none" strike="noStrike" cap="none">
                  <a:solidFill>
                    <a:srgbClr val="BFBFBF"/>
                  </a:solidFill>
                  <a:latin typeface="Trebuchet MS"/>
                  <a:ea typeface="Trebuchet MS"/>
                  <a:cs typeface="Trebuchet MS"/>
                  <a:sym typeface="Trebuchet MS"/>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rtl="0">
                <a:lnSpc>
                  <a:spcPct val="100000"/>
                </a:lnSpc>
                <a:spcBef>
                  <a:spcPts val="0"/>
                </a:spcBef>
                <a:spcAft>
                  <a:spcPts val="0"/>
                </a:spcAft>
                <a:buClr>
                  <a:schemeClr val="lt1"/>
                </a:buClr>
                <a:buFont typeface="Calibri"/>
                <a:buNone/>
              </a:pPr>
              <a:endParaRPr sz="2700" b="0" i="0" u="none" strike="noStrike" cap="none">
                <a:solidFill>
                  <a:srgbClr val="BFBFB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 sz="4000" b="1" i="0" u="none" strike="noStrike" cap="none">
                  <a:solidFill>
                    <a:srgbClr val="FFC000"/>
                  </a:solidFill>
                  <a:latin typeface="Trebuchet MS"/>
                  <a:ea typeface="Trebuchet MS"/>
                  <a:cs typeface="Trebuchet MS"/>
                  <a:sym typeface="Trebuchet MS"/>
                </a:rPr>
                <a:t>Save your work</a:t>
              </a:r>
            </a:p>
            <a:p>
              <a:pPr marL="0" marR="0" lvl="0" indent="0" algn="l" rtl="0">
                <a:lnSpc>
                  <a:spcPct val="100000"/>
                </a:lnSpc>
                <a:spcBef>
                  <a:spcPts val="0"/>
                </a:spcBef>
                <a:spcAft>
                  <a:spcPts val="0"/>
                </a:spcAft>
                <a:buClr>
                  <a:srgbClr val="BFBFBF"/>
                </a:buClr>
                <a:buSzPct val="25000"/>
                <a:buFont typeface="Trebuchet MS"/>
                <a:buNone/>
              </a:pPr>
              <a:r>
                <a:rPr lang="en" sz="2700" b="0" i="0" u="none" strike="noStrike" cap="none">
                  <a:solidFill>
                    <a:srgbClr val="BFBFBF"/>
                  </a:solidFill>
                  <a:latin typeface="Trebuchet MS"/>
                  <a:ea typeface="Trebuchet MS"/>
                  <a:cs typeface="Trebuchet MS"/>
                  <a:sym typeface="Trebuchet MS"/>
                </a:rPr>
                <a:t>Save your template as a PowerPoint document. For printing, save as PowerPoint or “Print-quality” PDF.</a:t>
              </a:r>
            </a:p>
            <a:p>
              <a:pPr marL="0" marR="0" lvl="0" indent="0" algn="l" rtl="0">
                <a:lnSpc>
                  <a:spcPct val="100000"/>
                </a:lnSpc>
                <a:spcBef>
                  <a:spcPts val="0"/>
                </a:spcBef>
                <a:spcAft>
                  <a:spcPts val="0"/>
                </a:spcAft>
                <a:buClr>
                  <a:schemeClr val="lt1"/>
                </a:buClr>
                <a:buFont typeface="Calibri"/>
                <a:buNone/>
              </a:pPr>
              <a:endParaRPr sz="2700" b="0" i="0" u="none" strike="noStrike" cap="none">
                <a:solidFill>
                  <a:srgbClr val="BFBFB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 sz="4000" b="1" i="0" u="none" strike="noStrike" cap="none">
                  <a:solidFill>
                    <a:srgbClr val="FFC000"/>
                  </a:solidFill>
                  <a:latin typeface="Trebuchet MS"/>
                  <a:ea typeface="Trebuchet MS"/>
                  <a:cs typeface="Trebuchet MS"/>
                  <a:sym typeface="Trebuchet MS"/>
                </a:rPr>
                <a:t>Print your poster</a:t>
              </a:r>
            </a:p>
            <a:p>
              <a:pPr marL="0" marR="0" lvl="0" indent="0" algn="l" rtl="0">
                <a:lnSpc>
                  <a:spcPct val="100000"/>
                </a:lnSpc>
                <a:spcBef>
                  <a:spcPts val="0"/>
                </a:spcBef>
                <a:spcAft>
                  <a:spcPts val="0"/>
                </a:spcAft>
                <a:buClr>
                  <a:srgbClr val="BFBFBF"/>
                </a:buClr>
                <a:buSzPct val="25000"/>
                <a:buFont typeface="Trebuchet MS"/>
                <a:buNone/>
              </a:pPr>
              <a:r>
                <a:rPr lang="en" sz="2700" b="0" i="0" u="none" strike="noStrike" cap="none">
                  <a:solidFill>
                    <a:srgbClr val="BFBFBF"/>
                  </a:solidFill>
                  <a:latin typeface="Trebuchet MS"/>
                  <a:ea typeface="Trebuchet MS"/>
                  <a:cs typeface="Trebuchet MS"/>
                  <a:sym typeface="Trebuchet MS"/>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rtl="0">
                <a:lnSpc>
                  <a:spcPct val="100000"/>
                </a:lnSpc>
                <a:spcBef>
                  <a:spcPts val="0"/>
                </a:spcBef>
                <a:spcAft>
                  <a:spcPts val="0"/>
                </a:spcAft>
                <a:buClr>
                  <a:schemeClr val="lt1"/>
                </a:buClr>
                <a:buFont typeface="Calibri"/>
                <a:buNone/>
              </a:pPr>
              <a:endParaRPr sz="3600" b="0" i="0" u="none" strike="noStrike" cap="none">
                <a:solidFill>
                  <a:srgbClr val="BFBFBF"/>
                </a:solidFill>
                <a:latin typeface="Trebuchet MS"/>
                <a:ea typeface="Trebuchet MS"/>
                <a:cs typeface="Trebuchet MS"/>
                <a:sym typeface="Trebuchet MS"/>
              </a:endParaRPr>
            </a:p>
          </p:txBody>
        </p:sp>
        <p:pic>
          <p:nvPicPr>
            <p:cNvPr id="204" name="Shape 204"/>
            <p:cNvPicPr preferRelativeResize="0"/>
            <p:nvPr/>
          </p:nvPicPr>
          <p:blipFill rotWithShape="1">
            <a:blip r:embed="rId9">
              <a:alphaModFix/>
            </a:blip>
            <a:srcRect/>
            <a:stretch/>
          </p:blipFill>
          <p:spPr>
            <a:xfrm>
              <a:off x="46871237" y="3286607"/>
              <a:ext cx="5586150" cy="2063772"/>
            </a:xfrm>
            <a:prstGeom prst="rect">
              <a:avLst/>
            </a:prstGeom>
            <a:noFill/>
            <a:ln>
              <a:noFill/>
            </a:ln>
          </p:spPr>
        </p:pic>
        <p:pic>
          <p:nvPicPr>
            <p:cNvPr id="205" name="Shape 205"/>
            <p:cNvPicPr preferRelativeResize="0"/>
            <p:nvPr/>
          </p:nvPicPr>
          <p:blipFill rotWithShape="1">
            <a:blip r:embed="rId10">
              <a:alphaModFix/>
            </a:blip>
            <a:srcRect/>
            <a:stretch/>
          </p:blipFill>
          <p:spPr>
            <a:xfrm>
              <a:off x="44487206" y="7579895"/>
              <a:ext cx="2969583" cy="1370576"/>
            </a:xfrm>
            <a:prstGeom prst="rect">
              <a:avLst/>
            </a:prstGeom>
            <a:noFill/>
            <a:ln>
              <a:noFill/>
            </a:ln>
          </p:spPr>
        </p:pic>
        <p:pic>
          <p:nvPicPr>
            <p:cNvPr id="206" name="Shape 206"/>
            <p:cNvPicPr preferRelativeResize="0"/>
            <p:nvPr/>
          </p:nvPicPr>
          <p:blipFill rotWithShape="1">
            <a:blip r:embed="rId11">
              <a:alphaModFix/>
            </a:blip>
            <a:srcRect/>
            <a:stretch/>
          </p:blipFill>
          <p:spPr>
            <a:xfrm>
              <a:off x="44629618" y="11328671"/>
              <a:ext cx="1482266" cy="992161"/>
            </a:xfrm>
            <a:prstGeom prst="rect">
              <a:avLst/>
            </a:prstGeom>
            <a:noFill/>
            <a:ln>
              <a:noFill/>
            </a:ln>
          </p:spPr>
        </p:pic>
        <p:grpSp>
          <p:nvGrpSpPr>
            <p:cNvPr id="207" name="Shape 207"/>
            <p:cNvGrpSpPr/>
            <p:nvPr/>
          </p:nvGrpSpPr>
          <p:grpSpPr>
            <a:xfrm>
              <a:off x="44487209" y="29414562"/>
              <a:ext cx="10354212" cy="1265612"/>
              <a:chOff x="44200453" y="28362387"/>
              <a:chExt cx="9771398" cy="1090622"/>
            </a:xfrm>
          </p:grpSpPr>
          <p:sp>
            <p:nvSpPr>
              <p:cNvPr id="208" name="Shape 208"/>
              <p:cNvSpPr/>
              <p:nvPr/>
            </p:nvSpPr>
            <p:spPr>
              <a:xfrm>
                <a:off x="44200453" y="28362387"/>
                <a:ext cx="9771398" cy="1090622"/>
              </a:xfrm>
              <a:prstGeom prst="roundRect">
                <a:avLst>
                  <a:gd name="adj" fmla="val 16667"/>
                </a:avLst>
              </a:prstGeom>
              <a:solidFill>
                <a:schemeClr val="lt1"/>
              </a:solidFill>
              <a:ln>
                <a:noFill/>
              </a:ln>
            </p:spPr>
            <p:txBody>
              <a:bodyPr lIns="24600" tIns="12300" rIns="24600" bIns="12300" anchor="ctr" anchorCtr="0">
                <a:noAutofit/>
              </a:bodyPr>
              <a:lstStyle/>
              <a:p>
                <a:pPr marL="0" marR="0" lvl="0" indent="0" algn="ctr" rtl="0">
                  <a:spcBef>
                    <a:spcPts val="0"/>
                  </a:spcBef>
                  <a:buNone/>
                </a:pPr>
                <a:endParaRPr sz="9000" b="0" i="0" u="none" strike="noStrike" cap="none">
                  <a:solidFill>
                    <a:schemeClr val="lt1"/>
                  </a:solidFill>
                  <a:latin typeface="Calibri"/>
                  <a:ea typeface="Calibri"/>
                  <a:cs typeface="Calibri"/>
                  <a:sym typeface="Calibri"/>
                </a:endParaRPr>
              </a:p>
            </p:txBody>
          </p:sp>
          <p:pic>
            <p:nvPicPr>
              <p:cNvPr id="209" name="Shape 209"/>
              <p:cNvPicPr preferRelativeResize="0"/>
              <p:nvPr/>
            </p:nvPicPr>
            <p:blipFill rotWithShape="1">
              <a:blip r:embed="rId12">
                <a:alphaModFix/>
              </a:blip>
              <a:srcRect/>
              <a:stretch/>
            </p:blipFill>
            <p:spPr>
              <a:xfrm>
                <a:off x="44326393" y="28460718"/>
                <a:ext cx="914400" cy="914399"/>
              </a:xfrm>
              <a:prstGeom prst="rect">
                <a:avLst/>
              </a:prstGeom>
              <a:noFill/>
              <a:ln>
                <a:noFill/>
              </a:ln>
            </p:spPr>
          </p:pic>
          <p:sp>
            <p:nvSpPr>
              <p:cNvPr id="210" name="Shape 210"/>
              <p:cNvSpPr txBox="1"/>
              <p:nvPr/>
            </p:nvSpPr>
            <p:spPr>
              <a:xfrm>
                <a:off x="45300662" y="28552306"/>
                <a:ext cx="8671189" cy="716098"/>
              </a:xfrm>
              <a:prstGeom prst="rect">
                <a:avLst/>
              </a:prstGeom>
              <a:noFill/>
              <a:ln>
                <a:noFill/>
              </a:ln>
            </p:spPr>
            <p:txBody>
              <a:bodyPr lIns="24600" tIns="12300" rIns="24600" bIns="12300" anchor="t" anchorCtr="0">
                <a:noAutofit/>
              </a:bodyPr>
              <a:lstStyle/>
              <a:p>
                <a:pPr marL="0" marR="0" lvl="0" indent="0" algn="l" rtl="0">
                  <a:spcBef>
                    <a:spcPts val="0"/>
                  </a:spcBef>
                  <a:buSzPct val="25000"/>
                  <a:buNone/>
                </a:pPr>
                <a:r>
                  <a:rPr lang="en" sz="2700" b="0" i="0" u="none" strike="noStrike" cap="none">
                    <a:solidFill>
                      <a:schemeClr val="dk2"/>
                    </a:solidFill>
                    <a:latin typeface="Trebuchet MS"/>
                    <a:ea typeface="Trebuchet MS"/>
                    <a:cs typeface="Trebuchet MS"/>
                    <a:sym typeface="Trebuchet MS"/>
                  </a:rPr>
                  <a:t>Student discounts are available on our Facebook page.</a:t>
                </a:r>
                <a:br>
                  <a:rPr lang="en" sz="2700" b="0" i="0" u="none" strike="noStrike" cap="none">
                    <a:solidFill>
                      <a:schemeClr val="dk2"/>
                    </a:solidFill>
                    <a:latin typeface="Trebuchet MS"/>
                    <a:ea typeface="Trebuchet MS"/>
                    <a:cs typeface="Trebuchet MS"/>
                    <a:sym typeface="Trebuchet MS"/>
                  </a:rPr>
                </a:br>
                <a:r>
                  <a:rPr lang="en" sz="2700" b="0" i="0" u="none" strike="noStrike" cap="none">
                    <a:solidFill>
                      <a:schemeClr val="dk2"/>
                    </a:solidFill>
                    <a:latin typeface="Trebuchet MS"/>
                    <a:ea typeface="Trebuchet MS"/>
                    <a:cs typeface="Trebuchet MS"/>
                    <a:sym typeface="Trebuchet MS"/>
                  </a:rPr>
                  <a:t>Go to </a:t>
                </a:r>
                <a:r>
                  <a:rPr lang="en" sz="2700" b="0" i="0" u="sng" strike="noStrike" cap="none">
                    <a:solidFill>
                      <a:schemeClr val="dk2"/>
                    </a:solidFill>
                    <a:latin typeface="Trebuchet MS"/>
                    <a:ea typeface="Trebuchet MS"/>
                    <a:cs typeface="Trebuchet MS"/>
                    <a:sym typeface="Trebuchet MS"/>
                  </a:rPr>
                  <a:t>PosterPresentations.com</a:t>
                </a:r>
                <a:r>
                  <a:rPr lang="en" sz="2700" b="0" i="0" u="none" strike="noStrike" cap="none">
                    <a:solidFill>
                      <a:schemeClr val="dk2"/>
                    </a:solidFill>
                    <a:latin typeface="Trebuchet MS"/>
                    <a:ea typeface="Trebuchet MS"/>
                    <a:cs typeface="Trebuchet MS"/>
                    <a:sym typeface="Trebuchet MS"/>
                  </a:rPr>
                  <a:t> and click on the FB icon. </a:t>
                </a:r>
              </a:p>
            </p:txBody>
          </p:sp>
        </p:grpSp>
        <p:sp>
          <p:nvSpPr>
            <p:cNvPr id="211" name="Shape 211"/>
            <p:cNvSpPr txBox="1"/>
            <p:nvPr/>
          </p:nvSpPr>
          <p:spPr>
            <a:xfrm>
              <a:off x="44487206" y="31169781"/>
              <a:ext cx="6870215" cy="1260333"/>
            </a:xfrm>
            <a:prstGeom prst="rect">
              <a:avLst/>
            </a:prstGeom>
            <a:noFill/>
            <a:ln>
              <a:noFill/>
            </a:ln>
          </p:spPr>
          <p:txBody>
            <a:bodyPr lIns="17575" tIns="8775" rIns="17575" bIns="8775" anchor="t" anchorCtr="0">
              <a:noAutofit/>
            </a:bodyPr>
            <a:lstStyle/>
            <a:p>
              <a:pPr marL="341376" marR="0" lvl="0" indent="-341376" algn="l" rtl="0">
                <a:lnSpc>
                  <a:spcPct val="92857"/>
                </a:lnSpc>
                <a:spcBef>
                  <a:spcPts val="0"/>
                </a:spcBef>
                <a:buSzPct val="25000"/>
                <a:buNone/>
              </a:pPr>
              <a:r>
                <a:rPr lang="en" sz="3600">
                  <a:solidFill>
                    <a:schemeClr val="lt1"/>
                  </a:solidFill>
                  <a:latin typeface="Calibri"/>
                  <a:ea typeface="Calibri"/>
                  <a:cs typeface="Calibri"/>
                  <a:sym typeface="Calibri"/>
                </a:rPr>
                <a:t>©2015 PosterPresentations.com</a:t>
              </a:r>
              <a:br>
                <a:rPr lang="en" sz="3600">
                  <a:solidFill>
                    <a:schemeClr val="lt1"/>
                  </a:solidFill>
                  <a:latin typeface="Calibri"/>
                  <a:ea typeface="Calibri"/>
                  <a:cs typeface="Calibri"/>
                  <a:sym typeface="Calibri"/>
                </a:rPr>
              </a:br>
              <a:r>
                <a:rPr lang="en" sz="2700">
                  <a:solidFill>
                    <a:schemeClr val="lt1"/>
                  </a:solidFill>
                  <a:latin typeface="Calibri"/>
                  <a:ea typeface="Calibri"/>
                  <a:cs typeface="Calibri"/>
                  <a:sym typeface="Calibri"/>
                </a:rPr>
                <a:t>2117 Fourth Street , Unit C        </a:t>
              </a:r>
            </a:p>
            <a:p>
              <a:pPr marL="341376" marR="0" lvl="0" indent="0" algn="l" rtl="0">
                <a:lnSpc>
                  <a:spcPct val="108333"/>
                </a:lnSpc>
                <a:spcBef>
                  <a:spcPts val="0"/>
                </a:spcBef>
                <a:buSzPct val="25000"/>
                <a:buNone/>
              </a:pPr>
              <a:r>
                <a:rPr lang="en" sz="2700">
                  <a:solidFill>
                    <a:schemeClr val="lt1"/>
                  </a:solidFill>
                  <a:latin typeface="Calibri"/>
                  <a:ea typeface="Calibri"/>
                  <a:cs typeface="Calibri"/>
                  <a:sym typeface="Calibri"/>
                </a:rPr>
                <a:t>Berkeley CA </a:t>
              </a:r>
              <a:r>
                <a:rPr lang="en" sz="2200">
                  <a:solidFill>
                    <a:schemeClr val="lt1"/>
                  </a:solidFill>
                  <a:latin typeface="Calibri"/>
                  <a:ea typeface="Calibri"/>
                  <a:cs typeface="Calibri"/>
                  <a:sym typeface="Calibri"/>
                </a:rPr>
                <a:t>94710</a:t>
              </a:r>
              <a:r>
                <a:rPr lang="en" sz="2700">
                  <a:solidFill>
                    <a:schemeClr val="lt1"/>
                  </a:solidFill>
                  <a:latin typeface="Calibri"/>
                  <a:ea typeface="Calibri"/>
                  <a:cs typeface="Calibri"/>
                  <a:sym typeface="Calibri"/>
                </a:rPr>
                <a:t/>
              </a:r>
              <a:br>
                <a:rPr lang="en" sz="2700">
                  <a:solidFill>
                    <a:schemeClr val="lt1"/>
                  </a:solidFill>
                  <a:latin typeface="Calibri"/>
                  <a:ea typeface="Calibri"/>
                  <a:cs typeface="Calibri"/>
                  <a:sym typeface="Calibri"/>
                </a:rPr>
              </a:br>
              <a:r>
                <a:rPr lang="en" sz="2700" b="1">
                  <a:solidFill>
                    <a:srgbClr val="FFFF00"/>
                  </a:solidFill>
                  <a:latin typeface="Calibri"/>
                  <a:ea typeface="Calibri"/>
                  <a:cs typeface="Calibri"/>
                  <a:sym typeface="Calibri"/>
                </a:rPr>
                <a:t>posterpresenter@gmail.com</a:t>
              </a:r>
            </a:p>
          </p:txBody>
        </p:sp>
      </p:grpSp>
      <p:sp>
        <p:nvSpPr>
          <p:cNvPr id="212" name="Shape 212"/>
          <p:cNvSpPr txBox="1"/>
          <p:nvPr/>
        </p:nvSpPr>
        <p:spPr>
          <a:xfrm>
            <a:off x="1376288" y="26868910"/>
            <a:ext cx="3941496" cy="257797"/>
          </a:xfrm>
          <a:prstGeom prst="rect">
            <a:avLst/>
          </a:prstGeom>
          <a:noFill/>
          <a:ln>
            <a:noFill/>
          </a:ln>
        </p:spPr>
        <p:txBody>
          <a:bodyPr lIns="94416" tIns="47152" rIns="94416" bIns="47152" anchor="t" anchorCtr="0">
            <a:noAutofit/>
          </a:bodyPr>
          <a:lstStyle/>
          <a:p>
            <a:pPr marL="0" marR="0" lvl="0" indent="0" algn="l" rtl="0">
              <a:lnSpc>
                <a:spcPct val="65000"/>
              </a:lnSpc>
              <a:spcBef>
                <a:spcPts val="0"/>
              </a:spcBef>
              <a:spcAft>
                <a:spcPts val="0"/>
              </a:spcAft>
              <a:buSzPct val="25000"/>
              <a:buNone/>
            </a:pPr>
            <a:r>
              <a:rPr lang="en" sz="900" b="1">
                <a:solidFill>
                  <a:srgbClr val="BFBFBF"/>
                </a:solidFill>
                <a:latin typeface="Arial"/>
                <a:ea typeface="Arial"/>
                <a:cs typeface="Arial"/>
                <a:sym typeface="Arial"/>
              </a:rPr>
              <a:t>RESEARCH POSTER PRESENTATION DESIGN © 2015</a:t>
            </a:r>
          </a:p>
          <a:p>
            <a:pPr marL="0" marR="0" lvl="0" indent="0" algn="l" rtl="0">
              <a:lnSpc>
                <a:spcPct val="65000"/>
              </a:lnSpc>
              <a:spcBef>
                <a:spcPts val="448"/>
              </a:spcBef>
              <a:buSzPct val="25000"/>
              <a:buNone/>
            </a:pPr>
            <a:r>
              <a:rPr lang="en" sz="1300" b="1">
                <a:solidFill>
                  <a:srgbClr val="BFBFBF"/>
                </a:solidFill>
                <a:latin typeface="Arial"/>
                <a:ea typeface="Arial"/>
                <a:cs typeface="Arial"/>
                <a:sym typeface="Arial"/>
              </a:rPr>
              <a:t>www.PosterPresentations.com</a:t>
            </a:r>
          </a:p>
        </p:txBody>
      </p:sp>
      <p:sp>
        <p:nvSpPr>
          <p:cNvPr id="213" name="Shape 213"/>
          <p:cNvSpPr/>
          <p:nvPr/>
        </p:nvSpPr>
        <p:spPr>
          <a:xfrm>
            <a:off x="762852" y="3681032"/>
            <a:ext cx="17265384" cy="22343024"/>
          </a:xfrm>
          <a:prstGeom prst="roundRect">
            <a:avLst>
              <a:gd name="adj" fmla="val 1956"/>
            </a:avLst>
          </a:prstGeom>
          <a:noFill/>
          <a:ln w="25400" cap="flat" cmpd="sng">
            <a:solidFill>
              <a:schemeClr val="accent1"/>
            </a:solidFill>
            <a:prstDash val="solid"/>
            <a:round/>
            <a:headEnd type="none" w="med" len="med"/>
            <a:tailEnd type="none" w="med" len="med"/>
          </a:ln>
        </p:spPr>
        <p:txBody>
          <a:bodyPr lIns="110208" tIns="55104" rIns="110208" bIns="55104" anchor="ctr" anchorCtr="0">
            <a:noAutofit/>
          </a:bodyPr>
          <a:lstStyle/>
          <a:p>
            <a:pPr marL="0" marR="0" lvl="0" indent="0" algn="ctr" rtl="0">
              <a:spcBef>
                <a:spcPts val="0"/>
              </a:spcBef>
              <a:buNone/>
            </a:pPr>
            <a:endParaRPr sz="9000">
              <a:solidFill>
                <a:schemeClr val="lt1"/>
              </a:solidFill>
              <a:latin typeface="Calibri"/>
              <a:ea typeface="Calibri"/>
              <a:cs typeface="Calibri"/>
              <a:sym typeface="Calibri"/>
            </a:endParaRPr>
          </a:p>
        </p:txBody>
      </p:sp>
      <p:sp>
        <p:nvSpPr>
          <p:cNvPr id="214" name="Shape 214"/>
          <p:cNvSpPr/>
          <p:nvPr/>
        </p:nvSpPr>
        <p:spPr>
          <a:xfrm>
            <a:off x="18508932" y="3681032"/>
            <a:ext cx="17265384" cy="22343024"/>
          </a:xfrm>
          <a:prstGeom prst="roundRect">
            <a:avLst>
              <a:gd name="adj" fmla="val 1956"/>
            </a:avLst>
          </a:prstGeom>
          <a:noFill/>
          <a:ln w="25400" cap="flat" cmpd="sng">
            <a:solidFill>
              <a:schemeClr val="accent1"/>
            </a:solidFill>
            <a:prstDash val="solid"/>
            <a:round/>
            <a:headEnd type="none" w="med" len="med"/>
            <a:tailEnd type="none" w="med" len="med"/>
          </a:ln>
        </p:spPr>
        <p:txBody>
          <a:bodyPr lIns="110208" tIns="55104" rIns="110208" bIns="55104" anchor="ctr" anchorCtr="0">
            <a:noAutofit/>
          </a:bodyPr>
          <a:lstStyle/>
          <a:p>
            <a:pPr marL="0" marR="0" lvl="0" indent="0" algn="ctr" rtl="0">
              <a:spcBef>
                <a:spcPts val="0"/>
              </a:spcBef>
              <a:buNone/>
            </a:pPr>
            <a:endParaRPr sz="9000">
              <a:solidFill>
                <a:schemeClr val="lt1"/>
              </a:solidFill>
              <a:latin typeface="Calibri"/>
              <a:ea typeface="Calibri"/>
              <a:cs typeface="Calibri"/>
              <a:sym typeface="Calibri"/>
            </a:endParaRPr>
          </a:p>
        </p:txBody>
      </p:sp>
      <p:grpSp>
        <p:nvGrpSpPr>
          <p:cNvPr id="215" name="Shape 215"/>
          <p:cNvGrpSpPr/>
          <p:nvPr/>
        </p:nvGrpSpPr>
        <p:grpSpPr>
          <a:xfrm>
            <a:off x="-18918" y="1037"/>
            <a:ext cx="36602588" cy="3466960"/>
            <a:chOff x="-14191" y="1381"/>
            <a:chExt cx="27451941" cy="4622613"/>
          </a:xfrm>
        </p:grpSpPr>
        <p:sp>
          <p:nvSpPr>
            <p:cNvPr id="216" name="Shape 216"/>
            <p:cNvSpPr/>
            <p:nvPr/>
          </p:nvSpPr>
          <p:spPr>
            <a:xfrm>
              <a:off x="-9397" y="707797"/>
              <a:ext cx="27445363" cy="3916197"/>
            </a:xfrm>
            <a:custGeom>
              <a:avLst/>
              <a:gdLst/>
              <a:ahLst/>
              <a:cxnLst/>
              <a:rect l="0" t="0" r="0" b="0"/>
              <a:pathLst>
                <a:path w="120000" h="120000" extrusionOk="0">
                  <a:moveTo>
                    <a:pt x="71" y="143"/>
                  </a:moveTo>
                  <a:lnTo>
                    <a:pt x="120000" y="0"/>
                  </a:lnTo>
                  <a:cubicBezTo>
                    <a:pt x="119995" y="39489"/>
                    <a:pt x="119991" y="79569"/>
                    <a:pt x="119987" y="119059"/>
                  </a:cubicBezTo>
                  <a:cubicBezTo>
                    <a:pt x="102885" y="76524"/>
                    <a:pt x="82312" y="58157"/>
                    <a:pt x="60049" y="57172"/>
                  </a:cubicBezTo>
                  <a:cubicBezTo>
                    <a:pt x="35931" y="56105"/>
                    <a:pt x="14736" y="72787"/>
                    <a:pt x="0" y="120000"/>
                  </a:cubicBezTo>
                  <a:cubicBezTo>
                    <a:pt x="-3" y="80509"/>
                    <a:pt x="75" y="39633"/>
                    <a:pt x="71" y="143"/>
                  </a:cubicBezTo>
                  <a:close/>
                </a:path>
              </a:pathLst>
            </a:custGeom>
            <a:gradFill>
              <a:gsLst>
                <a:gs pos="0">
                  <a:schemeClr val="accent6"/>
                </a:gs>
                <a:gs pos="100000">
                  <a:schemeClr val="accent4"/>
                </a:gs>
              </a:gsLst>
              <a:lin ang="0" scaled="0"/>
            </a:gradFill>
            <a:ln>
              <a:noFill/>
            </a:ln>
          </p:spPr>
          <p:txBody>
            <a:bodyPr lIns="24600" tIns="12300" rIns="24600" bIns="12300" anchor="ctr" anchorCtr="0">
              <a:noAutofit/>
            </a:bodyPr>
            <a:lstStyle/>
            <a:p>
              <a:pPr marL="0" marR="0" lvl="0" indent="0" algn="ctr" rtl="0">
                <a:spcBef>
                  <a:spcPts val="0"/>
                </a:spcBef>
                <a:buNone/>
              </a:pPr>
              <a:endParaRPr sz="9000">
                <a:solidFill>
                  <a:schemeClr val="lt1"/>
                </a:solidFill>
                <a:latin typeface="Calibri"/>
                <a:ea typeface="Calibri"/>
                <a:cs typeface="Calibri"/>
                <a:sym typeface="Calibri"/>
              </a:endParaRPr>
            </a:p>
          </p:txBody>
        </p:sp>
        <p:sp>
          <p:nvSpPr>
            <p:cNvPr id="217" name="Shape 217"/>
            <p:cNvSpPr/>
            <p:nvPr/>
          </p:nvSpPr>
          <p:spPr>
            <a:xfrm>
              <a:off x="-9076" y="5743"/>
              <a:ext cx="27444983" cy="4487401"/>
            </a:xfrm>
            <a:custGeom>
              <a:avLst/>
              <a:gdLst/>
              <a:ahLst/>
              <a:cxnLst/>
              <a:rect l="0" t="0" r="0" b="0"/>
              <a:pathLst>
                <a:path w="120000" h="120000" extrusionOk="0">
                  <a:moveTo>
                    <a:pt x="24" y="0"/>
                  </a:moveTo>
                  <a:lnTo>
                    <a:pt x="119999" y="27"/>
                  </a:lnTo>
                  <a:cubicBezTo>
                    <a:pt x="119999" y="42745"/>
                    <a:pt x="119997" y="62368"/>
                    <a:pt x="119997" y="105086"/>
                  </a:cubicBezTo>
                  <a:cubicBezTo>
                    <a:pt x="92580" y="73107"/>
                    <a:pt x="80077" y="65754"/>
                    <a:pt x="60074" y="65211"/>
                  </a:cubicBezTo>
                  <a:cubicBezTo>
                    <a:pt x="44072" y="64777"/>
                    <a:pt x="17679" y="74022"/>
                    <a:pt x="0" y="120000"/>
                  </a:cubicBezTo>
                  <a:cubicBezTo>
                    <a:pt x="21" y="79391"/>
                    <a:pt x="2" y="40608"/>
                    <a:pt x="24" y="0"/>
                  </a:cubicBezTo>
                  <a:close/>
                </a:path>
              </a:pathLst>
            </a:custGeom>
            <a:gradFill>
              <a:gsLst>
                <a:gs pos="0">
                  <a:schemeClr val="accent6"/>
                </a:gs>
                <a:gs pos="100000">
                  <a:schemeClr val="accent1"/>
                </a:gs>
              </a:gsLst>
              <a:lin ang="0" scaled="0"/>
            </a:gradFill>
            <a:ln>
              <a:noFill/>
            </a:ln>
          </p:spPr>
          <p:txBody>
            <a:bodyPr lIns="24600" tIns="12300" rIns="24600" bIns="12300" anchor="ctr" anchorCtr="0">
              <a:noAutofit/>
            </a:bodyPr>
            <a:lstStyle/>
            <a:p>
              <a:pPr marL="0" marR="0" lvl="0" indent="0" algn="ctr" rtl="0">
                <a:spcBef>
                  <a:spcPts val="0"/>
                </a:spcBef>
                <a:buNone/>
              </a:pPr>
              <a:endParaRPr sz="9000">
                <a:solidFill>
                  <a:schemeClr val="lt1"/>
                </a:solidFill>
                <a:latin typeface="Calibri"/>
                <a:ea typeface="Calibri"/>
                <a:cs typeface="Calibri"/>
                <a:sym typeface="Calibri"/>
              </a:endParaRPr>
            </a:p>
          </p:txBody>
        </p:sp>
        <p:sp>
          <p:nvSpPr>
            <p:cNvPr id="218" name="Shape 218"/>
            <p:cNvSpPr/>
            <p:nvPr/>
          </p:nvSpPr>
          <p:spPr>
            <a:xfrm>
              <a:off x="-14191" y="1381"/>
              <a:ext cx="27451941" cy="4594110"/>
            </a:xfrm>
            <a:custGeom>
              <a:avLst/>
              <a:gdLst/>
              <a:ahLst/>
              <a:cxnLst/>
              <a:rect l="0" t="0" r="0" b="0"/>
              <a:pathLst>
                <a:path w="120000" h="120000" extrusionOk="0">
                  <a:moveTo>
                    <a:pt x="0" y="0"/>
                  </a:moveTo>
                  <a:lnTo>
                    <a:pt x="120000" y="150"/>
                  </a:lnTo>
                  <a:cubicBezTo>
                    <a:pt x="119999" y="15931"/>
                    <a:pt x="119974" y="31712"/>
                    <a:pt x="119974" y="47494"/>
                  </a:cubicBezTo>
                  <a:cubicBezTo>
                    <a:pt x="101894" y="30099"/>
                    <a:pt x="79699" y="18729"/>
                    <a:pt x="59720" y="30610"/>
                  </a:cubicBezTo>
                  <a:cubicBezTo>
                    <a:pt x="39741" y="42491"/>
                    <a:pt x="16792" y="62256"/>
                    <a:pt x="56" y="120000"/>
                  </a:cubicBezTo>
                  <a:cubicBezTo>
                    <a:pt x="53" y="80296"/>
                    <a:pt x="2" y="39703"/>
                    <a:pt x="0" y="0"/>
                  </a:cubicBezTo>
                  <a:close/>
                </a:path>
              </a:pathLst>
            </a:custGeom>
            <a:gradFill>
              <a:gsLst>
                <a:gs pos="0">
                  <a:schemeClr val="dk2"/>
                </a:gs>
                <a:gs pos="100000">
                  <a:schemeClr val="accent1"/>
                </a:gs>
              </a:gsLst>
              <a:lin ang="0" scaled="0"/>
            </a:gradFill>
            <a:ln>
              <a:noFill/>
            </a:ln>
          </p:spPr>
          <p:txBody>
            <a:bodyPr lIns="24600" tIns="12300" rIns="24600" bIns="12300" anchor="ctr" anchorCtr="0">
              <a:noAutofit/>
            </a:bodyPr>
            <a:lstStyle/>
            <a:p>
              <a:pPr marL="0" marR="0" lvl="0" indent="0" algn="ctr" rtl="0">
                <a:spcBef>
                  <a:spcPts val="0"/>
                </a:spcBef>
                <a:buNone/>
              </a:pPr>
              <a:endParaRPr sz="9000">
                <a:solidFill>
                  <a:schemeClr val="accent1"/>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63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753488" y="4188411"/>
            <a:ext cx="17275048" cy="574037"/>
          </a:xfrm>
          <a:prstGeom prst="rect">
            <a:avLst/>
          </a:prstGeom>
          <a:noFill/>
          <a:ln w="9525" cap="flat" cmpd="sng">
            <a:solidFill>
              <a:srgbClr val="999999"/>
            </a:solidFill>
            <a:prstDash val="solid"/>
            <a:round/>
            <a:headEnd type="none" w="med" len="med"/>
            <a:tailEnd type="none" w="med" len="med"/>
          </a:ln>
        </p:spPr>
        <p:txBody>
          <a:bodyPr lIns="236432" tIns="236432" rIns="236432" bIns="236432" anchor="t" anchorCtr="0">
            <a:noAutofit/>
          </a:bodyPr>
          <a:lstStyle/>
          <a:p>
            <a:pPr>
              <a:spcBef>
                <a:spcPts val="0"/>
              </a:spcBef>
              <a:buSzPct val="25000"/>
            </a:pPr>
            <a:endParaRPr/>
          </a:p>
        </p:txBody>
      </p:sp>
      <p:sp>
        <p:nvSpPr>
          <p:cNvPr id="302" name="Shape 302"/>
          <p:cNvSpPr txBox="1">
            <a:spLocks noGrp="1"/>
          </p:cNvSpPr>
          <p:nvPr>
            <p:ph type="body" idx="2"/>
          </p:nvPr>
        </p:nvSpPr>
        <p:spPr>
          <a:xfrm>
            <a:off x="770400" y="4188272"/>
            <a:ext cx="17262000" cy="1248000"/>
          </a:xfrm>
          <a:prstGeom prst="rect">
            <a:avLst/>
          </a:prstGeom>
          <a:noFill/>
          <a:ln>
            <a:noFill/>
          </a:ln>
        </p:spPr>
        <p:txBody>
          <a:bodyPr lIns="94528" tIns="94528" rIns="94528" bIns="94528" anchor="ctr" anchorCtr="0">
            <a:noAutofit/>
          </a:bodyPr>
          <a:lstStyle/>
          <a:p>
            <a:pPr>
              <a:spcBef>
                <a:spcPts val="0"/>
              </a:spcBef>
              <a:buSzPct val="25000"/>
            </a:pPr>
            <a:r>
              <a:rPr lang="en"/>
              <a:t>Background</a:t>
            </a:r>
          </a:p>
          <a:p>
            <a:pPr>
              <a:spcBef>
                <a:spcPts val="0"/>
              </a:spcBef>
              <a:buSzPct val="25000"/>
            </a:pPr>
            <a:endParaRPr/>
          </a:p>
        </p:txBody>
      </p:sp>
      <p:sp>
        <p:nvSpPr>
          <p:cNvPr id="303" name="Shape 303"/>
          <p:cNvSpPr txBox="1">
            <a:spLocks noGrp="1"/>
          </p:cNvSpPr>
          <p:nvPr>
            <p:ph type="body" idx="3"/>
          </p:nvPr>
        </p:nvSpPr>
        <p:spPr>
          <a:xfrm>
            <a:off x="758216" y="9931525"/>
            <a:ext cx="17265600" cy="523200"/>
          </a:xfrm>
          <a:prstGeom prst="rect">
            <a:avLst/>
          </a:prstGeom>
          <a:noFill/>
          <a:ln>
            <a:noFill/>
          </a:ln>
        </p:spPr>
        <p:txBody>
          <a:bodyPr lIns="94528" tIns="94528" rIns="94528" bIns="94528" anchor="ctr" anchorCtr="0">
            <a:noAutofit/>
          </a:bodyPr>
          <a:lstStyle/>
          <a:p>
            <a:pPr>
              <a:spcBef>
                <a:spcPts val="0"/>
              </a:spcBef>
              <a:buSzPct val="25000"/>
            </a:pPr>
            <a:r>
              <a:rPr lang="en"/>
              <a:t>Methods</a:t>
            </a:r>
          </a:p>
        </p:txBody>
      </p:sp>
      <p:sp>
        <p:nvSpPr>
          <p:cNvPr id="304" name="Shape 304"/>
          <p:cNvSpPr txBox="1">
            <a:spLocks noGrp="1"/>
          </p:cNvSpPr>
          <p:nvPr>
            <p:ph type="body" idx="4"/>
          </p:nvPr>
        </p:nvSpPr>
        <p:spPr>
          <a:xfrm>
            <a:off x="18475620" y="3937525"/>
            <a:ext cx="17260800" cy="523200"/>
          </a:xfrm>
          <a:prstGeom prst="rect">
            <a:avLst/>
          </a:prstGeom>
          <a:noFill/>
          <a:ln>
            <a:noFill/>
          </a:ln>
        </p:spPr>
        <p:txBody>
          <a:bodyPr lIns="94528" tIns="94528" rIns="94528" bIns="94528" anchor="ctr" anchorCtr="0">
            <a:noAutofit/>
          </a:bodyPr>
          <a:lstStyle/>
          <a:p>
            <a:pPr>
              <a:spcBef>
                <a:spcPts val="0"/>
              </a:spcBef>
              <a:buSzPct val="25000"/>
            </a:pPr>
            <a:r>
              <a:rPr lang="en"/>
              <a:t>Results Continued</a:t>
            </a:r>
          </a:p>
        </p:txBody>
      </p:sp>
      <p:sp>
        <p:nvSpPr>
          <p:cNvPr id="305" name="Shape 305"/>
          <p:cNvSpPr txBox="1">
            <a:spLocks noGrp="1"/>
          </p:cNvSpPr>
          <p:nvPr>
            <p:ph type="body" idx="5"/>
          </p:nvPr>
        </p:nvSpPr>
        <p:spPr>
          <a:xfrm>
            <a:off x="18469020" y="3911877"/>
            <a:ext cx="17260800" cy="574400"/>
          </a:xfrm>
          <a:prstGeom prst="rect">
            <a:avLst/>
          </a:prstGeom>
          <a:noFill/>
          <a:ln w="9525" cap="flat" cmpd="sng">
            <a:solidFill>
              <a:srgbClr val="999999"/>
            </a:solidFill>
            <a:prstDash val="solid"/>
            <a:round/>
            <a:headEnd type="none" w="med" len="med"/>
            <a:tailEnd type="none" w="med" len="med"/>
          </a:ln>
        </p:spPr>
        <p:txBody>
          <a:bodyPr lIns="236432" tIns="236432" rIns="236432" bIns="236432" anchor="t" anchorCtr="0">
            <a:noAutofit/>
          </a:bodyPr>
          <a:lstStyle/>
          <a:p>
            <a:pPr>
              <a:spcBef>
                <a:spcPts val="0"/>
              </a:spcBef>
              <a:buSzPct val="25000"/>
            </a:pPr>
            <a:endParaRPr/>
          </a:p>
        </p:txBody>
      </p:sp>
      <p:sp>
        <p:nvSpPr>
          <p:cNvPr id="306" name="Shape 306"/>
          <p:cNvSpPr txBox="1">
            <a:spLocks noGrp="1"/>
          </p:cNvSpPr>
          <p:nvPr>
            <p:ph type="body" idx="6"/>
          </p:nvPr>
        </p:nvSpPr>
        <p:spPr>
          <a:xfrm>
            <a:off x="18471372" y="18562661"/>
            <a:ext cx="17256000" cy="523200"/>
          </a:xfrm>
          <a:prstGeom prst="rect">
            <a:avLst/>
          </a:prstGeom>
          <a:noFill/>
          <a:ln>
            <a:noFill/>
          </a:ln>
        </p:spPr>
        <p:txBody>
          <a:bodyPr lIns="94528" tIns="94528" rIns="94528" bIns="94528" anchor="ctr" anchorCtr="0">
            <a:noAutofit/>
          </a:bodyPr>
          <a:lstStyle/>
          <a:p>
            <a:pPr>
              <a:spcBef>
                <a:spcPts val="0"/>
              </a:spcBef>
              <a:buSzPct val="25000"/>
            </a:pPr>
            <a:r>
              <a:rPr lang="en" dirty="0" smtClean="0"/>
              <a:t>Application</a:t>
            </a:r>
            <a:r>
              <a:rPr lang="en" dirty="0"/>
              <a:t>: Putting it All Together</a:t>
            </a:r>
          </a:p>
        </p:txBody>
      </p:sp>
      <p:sp>
        <p:nvSpPr>
          <p:cNvPr id="307" name="Shape 307"/>
          <p:cNvSpPr txBox="1">
            <a:spLocks noGrp="1"/>
          </p:cNvSpPr>
          <p:nvPr>
            <p:ph type="body" idx="7"/>
          </p:nvPr>
        </p:nvSpPr>
        <p:spPr>
          <a:xfrm>
            <a:off x="18467820" y="18562645"/>
            <a:ext cx="17263200" cy="574400"/>
          </a:xfrm>
          <a:prstGeom prst="rect">
            <a:avLst/>
          </a:prstGeom>
          <a:noFill/>
          <a:ln w="9525" cap="flat" cmpd="sng">
            <a:solidFill>
              <a:srgbClr val="999999"/>
            </a:solidFill>
            <a:prstDash val="solid"/>
            <a:round/>
            <a:headEnd type="none" w="med" len="med"/>
            <a:tailEnd type="none" w="med" len="med"/>
          </a:ln>
        </p:spPr>
        <p:txBody>
          <a:bodyPr lIns="236432" tIns="236432" rIns="236432" bIns="236432" anchor="t" anchorCtr="0">
            <a:noAutofit/>
          </a:bodyPr>
          <a:lstStyle/>
          <a:p>
            <a:pPr>
              <a:spcBef>
                <a:spcPts val="0"/>
              </a:spcBef>
              <a:buSzPct val="25000"/>
            </a:pPr>
            <a:endParaRPr sz="4000"/>
          </a:p>
        </p:txBody>
      </p:sp>
      <p:sp>
        <p:nvSpPr>
          <p:cNvPr id="308" name="Shape 308"/>
          <p:cNvSpPr txBox="1">
            <a:spLocks noGrp="1"/>
          </p:cNvSpPr>
          <p:nvPr>
            <p:ph type="body" idx="8"/>
          </p:nvPr>
        </p:nvSpPr>
        <p:spPr>
          <a:xfrm>
            <a:off x="18475620" y="23563627"/>
            <a:ext cx="17247600" cy="523200"/>
          </a:xfrm>
          <a:prstGeom prst="rect">
            <a:avLst/>
          </a:prstGeom>
          <a:noFill/>
          <a:ln>
            <a:noFill/>
          </a:ln>
        </p:spPr>
        <p:txBody>
          <a:bodyPr lIns="94528" tIns="94528" rIns="94528" bIns="94528" anchor="ctr" anchorCtr="0">
            <a:noAutofit/>
          </a:bodyPr>
          <a:lstStyle/>
          <a:p>
            <a:pPr>
              <a:spcBef>
                <a:spcPts val="0"/>
              </a:spcBef>
              <a:buSzPct val="25000"/>
            </a:pPr>
            <a:r>
              <a:rPr lang="en"/>
              <a:t>Acknowledgements</a:t>
            </a:r>
          </a:p>
        </p:txBody>
      </p:sp>
      <p:sp>
        <p:nvSpPr>
          <p:cNvPr id="309" name="Shape 309"/>
          <p:cNvSpPr txBox="1">
            <a:spLocks noGrp="1"/>
          </p:cNvSpPr>
          <p:nvPr>
            <p:ph type="body" idx="9"/>
          </p:nvPr>
        </p:nvSpPr>
        <p:spPr>
          <a:xfrm>
            <a:off x="18471372" y="23537963"/>
            <a:ext cx="17256000" cy="574400"/>
          </a:xfrm>
          <a:prstGeom prst="rect">
            <a:avLst/>
          </a:prstGeom>
          <a:noFill/>
          <a:ln w="9525" cap="flat" cmpd="sng">
            <a:solidFill>
              <a:srgbClr val="999999"/>
            </a:solidFill>
            <a:prstDash val="solid"/>
            <a:round/>
            <a:headEnd type="none" w="med" len="med"/>
            <a:tailEnd type="none" w="med" len="med"/>
          </a:ln>
        </p:spPr>
        <p:txBody>
          <a:bodyPr lIns="236432" tIns="236432" rIns="236432" bIns="236432" anchor="t" anchorCtr="0">
            <a:noAutofit/>
          </a:bodyPr>
          <a:lstStyle/>
          <a:p>
            <a:pPr>
              <a:spcBef>
                <a:spcPts val="0"/>
              </a:spcBef>
              <a:buSzPct val="25000"/>
            </a:pPr>
            <a:endParaRPr/>
          </a:p>
        </p:txBody>
      </p:sp>
      <p:sp>
        <p:nvSpPr>
          <p:cNvPr id="310" name="Shape 310"/>
          <p:cNvSpPr txBox="1">
            <a:spLocks noGrp="1"/>
          </p:cNvSpPr>
          <p:nvPr>
            <p:ph type="body" idx="13"/>
          </p:nvPr>
        </p:nvSpPr>
        <p:spPr>
          <a:xfrm>
            <a:off x="752840" y="9905904"/>
            <a:ext cx="17276400" cy="574400"/>
          </a:xfrm>
          <a:prstGeom prst="rect">
            <a:avLst/>
          </a:prstGeom>
          <a:noFill/>
          <a:ln w="9525" cap="flat" cmpd="sng">
            <a:solidFill>
              <a:srgbClr val="999999"/>
            </a:solidFill>
            <a:prstDash val="solid"/>
            <a:round/>
            <a:headEnd type="none" w="med" len="med"/>
            <a:tailEnd type="none" w="med" len="med"/>
          </a:ln>
        </p:spPr>
        <p:txBody>
          <a:bodyPr lIns="236432" tIns="236432" rIns="236432" bIns="236432" anchor="t" anchorCtr="0">
            <a:noAutofit/>
          </a:bodyPr>
          <a:lstStyle/>
          <a:p>
            <a:pPr>
              <a:spcBef>
                <a:spcPts val="0"/>
              </a:spcBef>
              <a:buSzPct val="25000"/>
            </a:pPr>
            <a:endParaRPr/>
          </a:p>
        </p:txBody>
      </p:sp>
      <p:sp>
        <p:nvSpPr>
          <p:cNvPr id="311" name="Shape 311"/>
          <p:cNvSpPr txBox="1">
            <a:spLocks noGrp="1"/>
          </p:cNvSpPr>
          <p:nvPr>
            <p:ph type="body" idx="14"/>
          </p:nvPr>
        </p:nvSpPr>
        <p:spPr>
          <a:xfrm>
            <a:off x="3802948" y="2401344"/>
            <a:ext cx="29015252" cy="633600"/>
          </a:xfrm>
          <a:prstGeom prst="rect">
            <a:avLst/>
          </a:prstGeom>
          <a:noFill/>
          <a:ln>
            <a:noFill/>
          </a:ln>
        </p:spPr>
        <p:txBody>
          <a:bodyPr lIns="115248" tIns="57680" rIns="115248" bIns="57680" anchor="t" anchorCtr="0">
            <a:noAutofit/>
          </a:bodyPr>
          <a:lstStyle/>
          <a:p>
            <a:pPr>
              <a:spcBef>
                <a:spcPts val="0"/>
              </a:spcBef>
              <a:buSzPct val="25000"/>
            </a:pPr>
            <a:r>
              <a:rPr lang="en" dirty="0"/>
              <a:t>Trevor “The Sky Wizard” Van Engelhoven, Charles “The Wizard” E. Fortune, Skyler “Sky” J. Hugo </a:t>
            </a:r>
          </a:p>
        </p:txBody>
      </p:sp>
      <p:sp>
        <p:nvSpPr>
          <p:cNvPr id="312" name="Shape 312"/>
          <p:cNvSpPr txBox="1">
            <a:spLocks noGrp="1"/>
          </p:cNvSpPr>
          <p:nvPr>
            <p:ph type="body" idx="16"/>
          </p:nvPr>
        </p:nvSpPr>
        <p:spPr>
          <a:xfrm>
            <a:off x="-461338" y="136830"/>
            <a:ext cx="37037338" cy="1248000"/>
          </a:xfrm>
          <a:prstGeom prst="rect">
            <a:avLst/>
          </a:prstGeom>
          <a:noFill/>
          <a:ln>
            <a:noFill/>
          </a:ln>
        </p:spPr>
        <p:txBody>
          <a:bodyPr lIns="115248" tIns="57680" rIns="115248" bIns="57680" anchor="t" anchorCtr="1">
            <a:noAutofit/>
          </a:bodyPr>
          <a:lstStyle/>
          <a:p>
            <a:pPr>
              <a:lnSpc>
                <a:spcPct val="90000"/>
              </a:lnSpc>
              <a:spcBef>
                <a:spcPts val="0"/>
              </a:spcBef>
            </a:pPr>
            <a:r>
              <a:rPr lang="en" sz="13400" dirty="0">
                <a:solidFill>
                  <a:srgbClr val="000000"/>
                </a:solidFill>
              </a:rPr>
              <a:t>Digital Signal Processing and Real Time Application</a:t>
            </a:r>
          </a:p>
        </p:txBody>
      </p:sp>
      <p:sp>
        <p:nvSpPr>
          <p:cNvPr id="313" name="Shape 313"/>
          <p:cNvSpPr txBox="1">
            <a:spLocks noGrp="1"/>
          </p:cNvSpPr>
          <p:nvPr>
            <p:ph type="body" idx="3"/>
          </p:nvPr>
        </p:nvSpPr>
        <p:spPr>
          <a:xfrm>
            <a:off x="758216" y="15024667"/>
            <a:ext cx="17265600" cy="523200"/>
          </a:xfrm>
          <a:prstGeom prst="rect">
            <a:avLst/>
          </a:prstGeom>
          <a:noFill/>
          <a:ln>
            <a:noFill/>
          </a:ln>
        </p:spPr>
        <p:txBody>
          <a:bodyPr lIns="94528" tIns="94528" rIns="94528" bIns="94528" anchor="ctr" anchorCtr="0">
            <a:noAutofit/>
          </a:bodyPr>
          <a:lstStyle/>
          <a:p>
            <a:pPr>
              <a:spcBef>
                <a:spcPts val="0"/>
              </a:spcBef>
              <a:buSzPct val="25000"/>
            </a:pPr>
            <a:r>
              <a:rPr lang="en"/>
              <a:t>Results</a:t>
            </a:r>
          </a:p>
        </p:txBody>
      </p:sp>
      <p:sp>
        <p:nvSpPr>
          <p:cNvPr id="314" name="Shape 314"/>
          <p:cNvSpPr txBox="1">
            <a:spLocks noGrp="1"/>
          </p:cNvSpPr>
          <p:nvPr>
            <p:ph type="body" idx="13"/>
          </p:nvPr>
        </p:nvSpPr>
        <p:spPr>
          <a:xfrm>
            <a:off x="752788" y="15109461"/>
            <a:ext cx="17276400" cy="574400"/>
          </a:xfrm>
          <a:prstGeom prst="rect">
            <a:avLst/>
          </a:prstGeom>
          <a:noFill/>
          <a:ln w="9525" cap="flat" cmpd="sng">
            <a:solidFill>
              <a:srgbClr val="999999"/>
            </a:solidFill>
            <a:prstDash val="solid"/>
            <a:round/>
            <a:headEnd type="none" w="med" len="med"/>
            <a:tailEnd type="none" w="med" len="med"/>
          </a:ln>
        </p:spPr>
        <p:txBody>
          <a:bodyPr lIns="236432" tIns="236432" rIns="236432" bIns="236432" anchor="t" anchorCtr="0">
            <a:noAutofit/>
          </a:bodyPr>
          <a:lstStyle/>
          <a:p>
            <a:pPr>
              <a:spcBef>
                <a:spcPts val="0"/>
              </a:spcBef>
              <a:buSzPct val="25000"/>
            </a:pPr>
            <a:endParaRPr dirty="0"/>
          </a:p>
        </p:txBody>
      </p:sp>
      <p:sp>
        <p:nvSpPr>
          <p:cNvPr id="315" name="Shape 315"/>
          <p:cNvSpPr txBox="1"/>
          <p:nvPr/>
        </p:nvSpPr>
        <p:spPr>
          <a:xfrm>
            <a:off x="0" y="10223333"/>
            <a:ext cx="17798400" cy="5569600"/>
          </a:xfrm>
          <a:prstGeom prst="rect">
            <a:avLst/>
          </a:prstGeom>
          <a:noFill/>
          <a:ln>
            <a:noFill/>
          </a:ln>
        </p:spPr>
        <p:txBody>
          <a:bodyPr lIns="409584" tIns="409584" rIns="409584" bIns="409584" anchor="t" anchorCtr="0">
            <a:noAutofit/>
          </a:bodyPr>
          <a:lstStyle/>
          <a:p>
            <a:pPr marL="2048256" indent="-1251712">
              <a:buSzPct val="100000"/>
              <a:buChar char="●"/>
            </a:pPr>
            <a:r>
              <a:rPr lang="en" sz="3600" dirty="0"/>
              <a:t>Function definitions were used to create sinusoidal, square, and saw wave patterns.</a:t>
            </a:r>
          </a:p>
          <a:p>
            <a:pPr marL="2048256" indent="-1251712">
              <a:buSzPct val="100000"/>
              <a:buChar char="●"/>
            </a:pPr>
            <a:r>
              <a:rPr lang="en" sz="3600" dirty="0"/>
              <a:t>Numerous effects were researched and implemented using numpy array manipulations which alter the generated waves. </a:t>
            </a:r>
          </a:p>
          <a:p>
            <a:pPr marL="2048256" indent="-1251712">
              <a:buSzPct val="100000"/>
              <a:buChar char="●"/>
            </a:pPr>
            <a:r>
              <a:rPr lang="en" sz="3600" dirty="0"/>
              <a:t>Each effect manipulation was converted into pure noise format in order to be used with a raspberry pi microcontroller. </a:t>
            </a:r>
          </a:p>
          <a:p>
            <a:pPr marL="2048256" indent="-1251712">
              <a:buSzPct val="100000"/>
              <a:buChar char="●"/>
            </a:pPr>
            <a:r>
              <a:rPr lang="en" sz="3600" dirty="0"/>
              <a:t>Code was optimized for real time sound manipulation running through a controller.</a:t>
            </a:r>
          </a:p>
        </p:txBody>
      </p:sp>
      <p:sp>
        <p:nvSpPr>
          <p:cNvPr id="316" name="Shape 316"/>
          <p:cNvSpPr txBox="1"/>
          <p:nvPr/>
        </p:nvSpPr>
        <p:spPr>
          <a:xfrm>
            <a:off x="0" y="15286267"/>
            <a:ext cx="8673600" cy="3529600"/>
          </a:xfrm>
          <a:prstGeom prst="rect">
            <a:avLst/>
          </a:prstGeom>
          <a:noFill/>
          <a:ln>
            <a:noFill/>
          </a:ln>
        </p:spPr>
        <p:txBody>
          <a:bodyPr lIns="409584" tIns="409584" rIns="409584" bIns="409584" anchor="t" anchorCtr="0">
            <a:noAutofit/>
          </a:bodyPr>
          <a:lstStyle/>
          <a:p>
            <a:pPr marL="2048256" indent="-1251712">
              <a:buSzPct val="100000"/>
              <a:buChar char="●"/>
            </a:pPr>
            <a:r>
              <a:rPr lang="en" sz="3600" dirty="0"/>
              <a:t>Distortion: an effect that is attributed to rock and metal music. It is achieved by making random amplitude manipulations in a wave to effectively ‘blur’ the signal. Numerous extra distortion effects were made with the fibonacci sequence.</a:t>
            </a:r>
          </a:p>
          <a:p>
            <a:endParaRPr sz="3600" dirty="0"/>
          </a:p>
          <a:p>
            <a:endParaRPr sz="3600" dirty="0"/>
          </a:p>
        </p:txBody>
      </p:sp>
      <p:sp>
        <p:nvSpPr>
          <p:cNvPr id="317" name="Shape 317"/>
          <p:cNvSpPr txBox="1"/>
          <p:nvPr/>
        </p:nvSpPr>
        <p:spPr>
          <a:xfrm>
            <a:off x="19038600" y="23910133"/>
            <a:ext cx="16450800" cy="1942400"/>
          </a:xfrm>
          <a:prstGeom prst="rect">
            <a:avLst/>
          </a:prstGeom>
          <a:noFill/>
          <a:ln>
            <a:noFill/>
          </a:ln>
        </p:spPr>
        <p:txBody>
          <a:bodyPr lIns="409584" tIns="409584" rIns="409584" bIns="409584" anchor="t" anchorCtr="0">
            <a:noAutofit/>
          </a:bodyPr>
          <a:lstStyle/>
          <a:p>
            <a:pPr marL="2048256" indent="-1194816">
              <a:buClr>
                <a:schemeClr val="dk1"/>
              </a:buClr>
              <a:buSzPct val="100000"/>
              <a:buChar char="●"/>
            </a:pPr>
            <a:r>
              <a:rPr lang="en" sz="2700">
                <a:solidFill>
                  <a:schemeClr val="dk1"/>
                </a:solidFill>
                <a:highlight>
                  <a:srgbClr val="FFFFFF"/>
                </a:highlight>
              </a:rPr>
              <a:t>Downey, Allen B. </a:t>
            </a:r>
            <a:r>
              <a:rPr lang="en" sz="2700" i="1">
                <a:solidFill>
                  <a:schemeClr val="dk1"/>
                </a:solidFill>
                <a:highlight>
                  <a:srgbClr val="FFFFFF"/>
                </a:highlight>
              </a:rPr>
              <a:t>Think Dsp Digital Signal Processing in Python</a:t>
            </a:r>
            <a:r>
              <a:rPr lang="en" sz="2700">
                <a:solidFill>
                  <a:schemeClr val="dk1"/>
                </a:solidFill>
                <a:highlight>
                  <a:srgbClr val="FFFFFF"/>
                </a:highlight>
              </a:rPr>
              <a:t>. Oreilly &amp; Associates, 2016. Print.</a:t>
            </a:r>
          </a:p>
          <a:p>
            <a:pPr marL="2048256" indent="-1194816">
              <a:buClr>
                <a:schemeClr val="dk1"/>
              </a:buClr>
              <a:buSzPct val="100000"/>
              <a:buChar char="●"/>
            </a:pPr>
            <a:r>
              <a:rPr lang="en" sz="2700">
                <a:solidFill>
                  <a:schemeClr val="dk1"/>
                </a:solidFill>
                <a:highlight>
                  <a:srgbClr val="FFFFFF"/>
                </a:highlight>
              </a:rPr>
              <a:t>Downey, Allen B. </a:t>
            </a:r>
            <a:r>
              <a:rPr lang="en" sz="2700" i="1">
                <a:solidFill>
                  <a:schemeClr val="dk1"/>
                </a:solidFill>
                <a:highlight>
                  <a:srgbClr val="FFFFFF"/>
                </a:highlight>
              </a:rPr>
              <a:t>Think Python</a:t>
            </a:r>
            <a:r>
              <a:rPr lang="en" sz="2700">
                <a:solidFill>
                  <a:schemeClr val="dk1"/>
                </a:solidFill>
                <a:highlight>
                  <a:srgbClr val="FFFFFF"/>
                </a:highlight>
              </a:rPr>
              <a:t>. Sebastopol, CA: O'Reilly, 2012. Print.</a:t>
            </a:r>
          </a:p>
          <a:p>
            <a:pPr marL="2048256" indent="-1194816">
              <a:buClr>
                <a:schemeClr val="dk1"/>
              </a:buClr>
              <a:buSzPct val="100000"/>
              <a:buChar char="●"/>
            </a:pPr>
            <a:r>
              <a:rPr lang="en" sz="2700">
                <a:solidFill>
                  <a:schemeClr val="dk1"/>
                </a:solidFill>
              </a:rPr>
              <a:t>Puckette, Miller. "Pd Community Site." </a:t>
            </a:r>
            <a:r>
              <a:rPr lang="en" sz="2700" i="1">
                <a:solidFill>
                  <a:schemeClr val="dk1"/>
                </a:solidFill>
              </a:rPr>
              <a:t>Pure Data</a:t>
            </a:r>
            <a:r>
              <a:rPr lang="en" sz="2700">
                <a:solidFill>
                  <a:schemeClr val="dk1"/>
                </a:solidFill>
              </a:rPr>
              <a:t>. Web. 2016. </a:t>
            </a:r>
          </a:p>
          <a:p>
            <a:endParaRPr sz="2700">
              <a:solidFill>
                <a:schemeClr val="dk1"/>
              </a:solidFill>
              <a:highlight>
                <a:srgbClr val="FFFFFF"/>
              </a:highlight>
            </a:endParaRPr>
          </a:p>
        </p:txBody>
      </p:sp>
      <p:sp>
        <p:nvSpPr>
          <p:cNvPr id="318" name="Shape 318"/>
          <p:cNvSpPr txBox="1"/>
          <p:nvPr/>
        </p:nvSpPr>
        <p:spPr>
          <a:xfrm>
            <a:off x="0" y="20372933"/>
            <a:ext cx="8406000" cy="1566400"/>
          </a:xfrm>
          <a:prstGeom prst="rect">
            <a:avLst/>
          </a:prstGeom>
          <a:noFill/>
          <a:ln>
            <a:noFill/>
          </a:ln>
        </p:spPr>
        <p:txBody>
          <a:bodyPr lIns="409584" tIns="409584" rIns="409584" bIns="409584" anchor="t" anchorCtr="0">
            <a:noAutofit/>
          </a:bodyPr>
          <a:lstStyle/>
          <a:p>
            <a:pPr marL="2048256" indent="-1251712">
              <a:buClr>
                <a:schemeClr val="dk1"/>
              </a:buClr>
              <a:buSzPct val="100000"/>
              <a:buChar char="●"/>
            </a:pPr>
            <a:r>
              <a:rPr lang="en" sz="3600">
                <a:solidFill>
                  <a:schemeClr val="dk1"/>
                </a:solidFill>
              </a:rPr>
              <a:t>Slider: an effect seen in electronic music but is occasionally used in other genres. It effectively changes the waveform between a triangle, square, and sinusoidal wave in real time.</a:t>
            </a:r>
          </a:p>
          <a:p>
            <a:pPr>
              <a:buClr>
                <a:schemeClr val="dk1"/>
              </a:buClr>
            </a:pPr>
            <a:endParaRPr sz="3600">
              <a:solidFill>
                <a:schemeClr val="dk1"/>
              </a:solidFill>
            </a:endParaRPr>
          </a:p>
        </p:txBody>
      </p:sp>
      <p:sp>
        <p:nvSpPr>
          <p:cNvPr id="319" name="Shape 319"/>
          <p:cNvSpPr txBox="1"/>
          <p:nvPr/>
        </p:nvSpPr>
        <p:spPr>
          <a:xfrm>
            <a:off x="1088400" y="4653664"/>
            <a:ext cx="16626000" cy="5569600"/>
          </a:xfrm>
          <a:prstGeom prst="rect">
            <a:avLst/>
          </a:prstGeom>
          <a:noFill/>
          <a:ln>
            <a:noFill/>
          </a:ln>
        </p:spPr>
        <p:txBody>
          <a:bodyPr lIns="409584" tIns="409584" rIns="409584" bIns="409584" anchor="t" anchorCtr="0">
            <a:noAutofit/>
          </a:bodyPr>
          <a:lstStyle/>
          <a:p>
            <a:r>
              <a:rPr lang="en" sz="3600"/>
              <a:t>Signal processing has been a part of sound and sound production since the beginning of recorded and produced music. Typically sound was manipulated using analog devices, however with the emergence of computers digital processing became popular due to the potential and simplicity. This project aims to use Python through “PureData” to emulate effects typically seen in the music industry.  Additional new and creative effects were designed and implemented to demonstrate the power of digital signal processing. The design and application process is discussed.</a:t>
            </a:r>
          </a:p>
        </p:txBody>
      </p:sp>
      <p:sp>
        <p:nvSpPr>
          <p:cNvPr id="320" name="Shape 320"/>
          <p:cNvSpPr txBox="1"/>
          <p:nvPr/>
        </p:nvSpPr>
        <p:spPr>
          <a:xfrm>
            <a:off x="22893000" y="4306731"/>
            <a:ext cx="12596400" cy="11659200"/>
          </a:xfrm>
          <a:prstGeom prst="rect">
            <a:avLst/>
          </a:prstGeom>
          <a:noFill/>
          <a:ln>
            <a:noFill/>
          </a:ln>
        </p:spPr>
        <p:txBody>
          <a:bodyPr lIns="409584" tIns="409584" rIns="409584" bIns="409584" anchor="t" anchorCtr="0">
            <a:noAutofit/>
          </a:bodyPr>
          <a:lstStyle/>
          <a:p>
            <a:pPr marL="2048256" indent="-1251712">
              <a:buClr>
                <a:schemeClr val="dk1"/>
              </a:buClr>
              <a:buSzPct val="100000"/>
              <a:buChar char="●"/>
            </a:pPr>
            <a:r>
              <a:rPr lang="en" sz="3600">
                <a:solidFill>
                  <a:schemeClr val="dk1"/>
                </a:solidFill>
              </a:rPr>
              <a:t>Tremolo: an effect that is seen in primarily rock music but is used in many genres. It is created by altering the amplitude of the wave according to a user given pattern. This is most recognizable is raising and lowering a sound’s volume in a patterned way.</a:t>
            </a:r>
          </a:p>
          <a:p>
            <a:endParaRPr sz="3600">
              <a:solidFill>
                <a:schemeClr val="dk1"/>
              </a:solidFill>
            </a:endParaRPr>
          </a:p>
          <a:p>
            <a:pPr marL="2048256" indent="-1251712">
              <a:buClr>
                <a:schemeClr val="dk1"/>
              </a:buClr>
              <a:buSzPct val="100000"/>
              <a:buChar char="●"/>
            </a:pPr>
            <a:r>
              <a:rPr lang="en" sz="3600">
                <a:solidFill>
                  <a:schemeClr val="dk1"/>
                </a:solidFill>
              </a:rPr>
              <a:t>Chorus/Phasor: an effect that is attributed to classical music, but is used in all genres. The effect is created by adding a waveform with additional harmonic waveforms of corresponding frequency with value n*frequency) where n is an integer.  </a:t>
            </a:r>
          </a:p>
          <a:p>
            <a:endParaRPr sz="3600">
              <a:solidFill>
                <a:schemeClr val="dk1"/>
              </a:solidFill>
            </a:endParaRPr>
          </a:p>
        </p:txBody>
      </p:sp>
      <p:pic>
        <p:nvPicPr>
          <p:cNvPr id="321" name="Shape 321"/>
          <p:cNvPicPr preferRelativeResize="0"/>
          <p:nvPr/>
        </p:nvPicPr>
        <p:blipFill>
          <a:blip r:embed="rId3">
            <a:alphaModFix/>
          </a:blip>
          <a:stretch>
            <a:fillRect/>
          </a:stretch>
        </p:blipFill>
        <p:spPr>
          <a:xfrm>
            <a:off x="8120602" y="16200803"/>
            <a:ext cx="5006500" cy="4172133"/>
          </a:xfrm>
          <a:prstGeom prst="rect">
            <a:avLst/>
          </a:prstGeom>
          <a:noFill/>
          <a:ln>
            <a:noFill/>
          </a:ln>
        </p:spPr>
      </p:pic>
      <p:pic>
        <p:nvPicPr>
          <p:cNvPr id="322" name="Shape 322"/>
          <p:cNvPicPr preferRelativeResize="0"/>
          <p:nvPr/>
        </p:nvPicPr>
        <p:blipFill>
          <a:blip r:embed="rId4">
            <a:alphaModFix/>
          </a:blip>
          <a:stretch>
            <a:fillRect/>
          </a:stretch>
        </p:blipFill>
        <p:spPr>
          <a:xfrm>
            <a:off x="12595302" y="16118896"/>
            <a:ext cx="5203100" cy="4335968"/>
          </a:xfrm>
          <a:prstGeom prst="rect">
            <a:avLst/>
          </a:prstGeom>
          <a:noFill/>
          <a:ln>
            <a:noFill/>
          </a:ln>
        </p:spPr>
      </p:pic>
      <p:pic>
        <p:nvPicPr>
          <p:cNvPr id="323" name="Shape 323"/>
          <p:cNvPicPr preferRelativeResize="0"/>
          <p:nvPr/>
        </p:nvPicPr>
        <p:blipFill>
          <a:blip r:embed="rId5">
            <a:alphaModFix/>
          </a:blip>
          <a:stretch>
            <a:fillRect/>
          </a:stretch>
        </p:blipFill>
        <p:spPr>
          <a:xfrm>
            <a:off x="18863202" y="4653736"/>
            <a:ext cx="5006500" cy="4172101"/>
          </a:xfrm>
          <a:prstGeom prst="rect">
            <a:avLst/>
          </a:prstGeom>
          <a:noFill/>
          <a:ln>
            <a:noFill/>
          </a:ln>
        </p:spPr>
      </p:pic>
      <p:pic>
        <p:nvPicPr>
          <p:cNvPr id="324" name="Shape 324"/>
          <p:cNvPicPr preferRelativeResize="0"/>
          <p:nvPr/>
        </p:nvPicPr>
        <p:blipFill>
          <a:blip r:embed="rId6">
            <a:alphaModFix/>
          </a:blip>
          <a:stretch>
            <a:fillRect/>
          </a:stretch>
        </p:blipFill>
        <p:spPr>
          <a:xfrm>
            <a:off x="18729896" y="8698331"/>
            <a:ext cx="4987200" cy="4285557"/>
          </a:xfrm>
          <a:prstGeom prst="rect">
            <a:avLst/>
          </a:prstGeom>
          <a:noFill/>
          <a:ln>
            <a:noFill/>
          </a:ln>
        </p:spPr>
      </p:pic>
      <p:pic>
        <p:nvPicPr>
          <p:cNvPr id="325" name="Shape 325"/>
          <p:cNvPicPr preferRelativeResize="0"/>
          <p:nvPr/>
        </p:nvPicPr>
        <p:blipFill>
          <a:blip r:embed="rId7">
            <a:alphaModFix/>
          </a:blip>
          <a:stretch>
            <a:fillRect/>
          </a:stretch>
        </p:blipFill>
        <p:spPr>
          <a:xfrm>
            <a:off x="23464514" y="12589336"/>
            <a:ext cx="4845700" cy="3529595"/>
          </a:xfrm>
          <a:prstGeom prst="rect">
            <a:avLst/>
          </a:prstGeom>
          <a:noFill/>
          <a:ln>
            <a:noFill/>
          </a:ln>
        </p:spPr>
      </p:pic>
      <p:pic>
        <p:nvPicPr>
          <p:cNvPr id="326" name="Shape 326"/>
          <p:cNvPicPr preferRelativeResize="0"/>
          <p:nvPr/>
        </p:nvPicPr>
        <p:blipFill>
          <a:blip r:embed="rId8">
            <a:alphaModFix/>
          </a:blip>
          <a:stretch>
            <a:fillRect/>
          </a:stretch>
        </p:blipFill>
        <p:spPr>
          <a:xfrm>
            <a:off x="18856148" y="12466331"/>
            <a:ext cx="4734600" cy="4285461"/>
          </a:xfrm>
          <a:prstGeom prst="rect">
            <a:avLst/>
          </a:prstGeom>
          <a:noFill/>
          <a:ln>
            <a:noFill/>
          </a:ln>
        </p:spPr>
      </p:pic>
      <p:pic>
        <p:nvPicPr>
          <p:cNvPr id="327" name="Shape 327"/>
          <p:cNvPicPr preferRelativeResize="0"/>
          <p:nvPr/>
        </p:nvPicPr>
        <p:blipFill>
          <a:blip r:embed="rId9">
            <a:alphaModFix/>
          </a:blip>
          <a:stretch>
            <a:fillRect/>
          </a:stretch>
        </p:blipFill>
        <p:spPr>
          <a:xfrm>
            <a:off x="12703272" y="20923469"/>
            <a:ext cx="4987176" cy="4335995"/>
          </a:xfrm>
          <a:prstGeom prst="rect">
            <a:avLst/>
          </a:prstGeom>
          <a:noFill/>
          <a:ln>
            <a:noFill/>
          </a:ln>
        </p:spPr>
      </p:pic>
      <p:sp>
        <p:nvSpPr>
          <p:cNvPr id="328" name="Shape 328"/>
          <p:cNvSpPr txBox="1"/>
          <p:nvPr/>
        </p:nvSpPr>
        <p:spPr>
          <a:xfrm>
            <a:off x="27472800" y="12500133"/>
            <a:ext cx="8508000" cy="2998400"/>
          </a:xfrm>
          <a:prstGeom prst="rect">
            <a:avLst/>
          </a:prstGeom>
          <a:noFill/>
          <a:ln>
            <a:noFill/>
          </a:ln>
        </p:spPr>
        <p:txBody>
          <a:bodyPr lIns="409584" tIns="409584" rIns="409584" bIns="409584" anchor="t" anchorCtr="0">
            <a:noAutofit/>
          </a:bodyPr>
          <a:lstStyle/>
          <a:p>
            <a:pPr marL="2048256" indent="-1251712">
              <a:buClr>
                <a:schemeClr val="dk1"/>
              </a:buClr>
              <a:buSzPct val="100000"/>
              <a:buChar char="●"/>
            </a:pPr>
            <a:r>
              <a:rPr lang="en" sz="3600" dirty="0">
                <a:solidFill>
                  <a:schemeClr val="dk1"/>
                </a:solidFill>
              </a:rPr>
              <a:t>Picture effect: an effect that turns an image into a wave effect. A two dimensional fourier transform of an image is sliced in the middle and plotted. Physically the transform </a:t>
            </a:r>
            <a:r>
              <a:rPr lang="en" sz="3600" dirty="0" smtClean="0">
                <a:solidFill>
                  <a:schemeClr val="dk1"/>
                </a:solidFill>
              </a:rPr>
              <a:t> </a:t>
            </a:r>
            <a:endParaRPr lang="en" sz="3600" dirty="0">
              <a:solidFill>
                <a:schemeClr val="dk1"/>
              </a:solidFill>
            </a:endParaRPr>
          </a:p>
        </p:txBody>
      </p:sp>
      <p:sp>
        <p:nvSpPr>
          <p:cNvPr id="329" name="Shape 329"/>
          <p:cNvSpPr txBox="1"/>
          <p:nvPr/>
        </p:nvSpPr>
        <p:spPr>
          <a:xfrm>
            <a:off x="18730200" y="16316259"/>
            <a:ext cx="16759200" cy="1942400"/>
          </a:xfrm>
          <a:prstGeom prst="rect">
            <a:avLst/>
          </a:prstGeom>
          <a:noFill/>
          <a:ln>
            <a:noFill/>
          </a:ln>
        </p:spPr>
        <p:txBody>
          <a:bodyPr lIns="409584" tIns="409584" rIns="409584" bIns="409584" anchor="t" anchorCtr="0">
            <a:noAutofit/>
          </a:bodyPr>
          <a:lstStyle/>
          <a:p>
            <a:r>
              <a:rPr lang="en-US" sz="3600" dirty="0">
                <a:solidFill>
                  <a:schemeClr val="dk1"/>
                </a:solidFill>
              </a:rPr>
              <a:t>h</a:t>
            </a:r>
            <a:r>
              <a:rPr lang="en-US" sz="3600" dirty="0" smtClean="0">
                <a:solidFill>
                  <a:schemeClr val="dk1"/>
                </a:solidFill>
              </a:rPr>
              <a:t>as a </a:t>
            </a:r>
            <a:r>
              <a:rPr lang="en" sz="3600" dirty="0" smtClean="0">
                <a:solidFill>
                  <a:schemeClr val="dk1"/>
                </a:solidFill>
              </a:rPr>
              <a:t>larger </a:t>
            </a:r>
            <a:r>
              <a:rPr lang="en" sz="3600" dirty="0">
                <a:solidFill>
                  <a:schemeClr val="dk1"/>
                </a:solidFill>
              </a:rPr>
              <a:t>central value for large smooth features in the original image and large surrounding values for smaller sharp features in the original image which defines the wave uniquely. </a:t>
            </a:r>
          </a:p>
          <a:p>
            <a:endParaRPr dirty="0"/>
          </a:p>
        </p:txBody>
      </p:sp>
      <p:sp>
        <p:nvSpPr>
          <p:cNvPr id="330" name="Shape 330"/>
          <p:cNvSpPr txBox="1"/>
          <p:nvPr/>
        </p:nvSpPr>
        <p:spPr>
          <a:xfrm>
            <a:off x="23231896" y="18818400"/>
            <a:ext cx="9858000" cy="3950400"/>
          </a:xfrm>
          <a:prstGeom prst="rect">
            <a:avLst/>
          </a:prstGeom>
          <a:noFill/>
          <a:ln>
            <a:noFill/>
          </a:ln>
        </p:spPr>
        <p:txBody>
          <a:bodyPr lIns="409584" tIns="409584" rIns="409584" bIns="409584" anchor="t" anchorCtr="0">
            <a:noAutofit/>
          </a:bodyPr>
          <a:lstStyle/>
          <a:p>
            <a:pPr>
              <a:buClr>
                <a:schemeClr val="dk1"/>
              </a:buClr>
              <a:buSzPct val="137500"/>
            </a:pPr>
            <a:r>
              <a:rPr lang="en" sz="3600" dirty="0">
                <a:solidFill>
                  <a:schemeClr val="dk1"/>
                </a:solidFill>
              </a:rPr>
              <a:t>To get real time signal modulation we first output each effect as a numpy array. This format can’t be used for processing so py/pyext converts python to “pure noise” format. The Raspberry </a:t>
            </a:r>
            <a:r>
              <a:rPr lang="en" sz="3600" dirty="0" smtClean="0">
                <a:solidFill>
                  <a:schemeClr val="dk1"/>
                </a:solidFill>
              </a:rPr>
              <a:t>pi</a:t>
            </a:r>
            <a:r>
              <a:rPr lang="en-US" sz="3600" dirty="0" smtClean="0">
                <a:solidFill>
                  <a:schemeClr val="dk1"/>
                </a:solidFill>
              </a:rPr>
              <a:t> continuously takes </a:t>
            </a:r>
            <a:r>
              <a:rPr lang="en" sz="3600" dirty="0" smtClean="0">
                <a:solidFill>
                  <a:schemeClr val="dk1"/>
                </a:solidFill>
              </a:rPr>
              <a:t> </a:t>
            </a:r>
            <a:endParaRPr lang="en" sz="3600" dirty="0">
              <a:solidFill>
                <a:schemeClr val="dk1"/>
              </a:solidFill>
            </a:endParaRPr>
          </a:p>
        </p:txBody>
      </p:sp>
      <p:pic>
        <p:nvPicPr>
          <p:cNvPr id="331" name="Shape 331"/>
          <p:cNvPicPr preferRelativeResize="0"/>
          <p:nvPr/>
        </p:nvPicPr>
        <p:blipFill>
          <a:blip r:embed="rId10">
            <a:alphaModFix/>
          </a:blip>
          <a:stretch>
            <a:fillRect/>
          </a:stretch>
        </p:blipFill>
        <p:spPr>
          <a:xfrm>
            <a:off x="8120600" y="20780933"/>
            <a:ext cx="4987200" cy="4366795"/>
          </a:xfrm>
          <a:prstGeom prst="rect">
            <a:avLst/>
          </a:prstGeom>
          <a:noFill/>
          <a:ln>
            <a:noFill/>
          </a:ln>
        </p:spPr>
      </p:pic>
      <p:sp>
        <p:nvSpPr>
          <p:cNvPr id="332" name="Shape 332"/>
          <p:cNvSpPr txBox="1"/>
          <p:nvPr/>
        </p:nvSpPr>
        <p:spPr>
          <a:xfrm>
            <a:off x="2601983" y="25910057"/>
            <a:ext cx="31731674" cy="689770"/>
          </a:xfrm>
          <a:prstGeom prst="rect">
            <a:avLst/>
          </a:prstGeom>
          <a:noFill/>
          <a:ln>
            <a:noFill/>
          </a:ln>
        </p:spPr>
        <p:txBody>
          <a:bodyPr lIns="409584" tIns="409584" rIns="409584" bIns="409584" anchor="t" anchorCtr="0">
            <a:noAutofit/>
          </a:bodyPr>
          <a:lstStyle/>
          <a:p>
            <a:r>
              <a:rPr lang="en" dirty="0"/>
              <a:t>https://github.com/ASU-CompMethodsPhysics-PHY494/final-digital-signal-processor.git</a:t>
            </a:r>
          </a:p>
        </p:txBody>
      </p:sp>
      <p:sp>
        <p:nvSpPr>
          <p:cNvPr id="333" name="Shape 333"/>
          <p:cNvSpPr txBox="1"/>
          <p:nvPr/>
        </p:nvSpPr>
        <p:spPr>
          <a:xfrm>
            <a:off x="21383848" y="20839131"/>
            <a:ext cx="1848000" cy="1248000"/>
          </a:xfrm>
          <a:prstGeom prst="rect">
            <a:avLst/>
          </a:prstGeom>
          <a:noFill/>
          <a:ln w="9525" cap="flat" cmpd="sng">
            <a:solidFill>
              <a:srgbClr val="FF0000"/>
            </a:solidFill>
            <a:prstDash val="solid"/>
            <a:round/>
            <a:headEnd type="none" w="med" len="med"/>
            <a:tailEnd type="none" w="med" len="med"/>
          </a:ln>
        </p:spPr>
        <p:txBody>
          <a:bodyPr lIns="409584" tIns="409584" rIns="409584" bIns="409584" anchor="t" anchorCtr="0">
            <a:noAutofit/>
          </a:bodyPr>
          <a:lstStyle/>
          <a:p>
            <a:r>
              <a:rPr lang="en" sz="3600"/>
              <a:t>Input</a:t>
            </a:r>
          </a:p>
        </p:txBody>
      </p:sp>
      <p:sp>
        <p:nvSpPr>
          <p:cNvPr id="334" name="Shape 334"/>
          <p:cNvSpPr txBox="1"/>
          <p:nvPr/>
        </p:nvSpPr>
        <p:spPr>
          <a:xfrm>
            <a:off x="19084248" y="19314464"/>
            <a:ext cx="1848000" cy="1248000"/>
          </a:xfrm>
          <a:prstGeom prst="rect">
            <a:avLst/>
          </a:prstGeom>
          <a:noFill/>
          <a:ln w="9525" cap="flat" cmpd="sng">
            <a:solidFill>
              <a:srgbClr val="6AA84F"/>
            </a:solidFill>
            <a:prstDash val="solid"/>
            <a:round/>
            <a:headEnd type="none" w="med" len="med"/>
            <a:tailEnd type="none" w="med" len="med"/>
          </a:ln>
        </p:spPr>
        <p:txBody>
          <a:bodyPr lIns="409584" tIns="409584" rIns="409584" bIns="409584" anchor="t" anchorCtr="0">
            <a:noAutofit/>
          </a:bodyPr>
          <a:lstStyle/>
          <a:p>
            <a:endParaRPr sz="4000"/>
          </a:p>
        </p:txBody>
      </p:sp>
      <p:sp>
        <p:nvSpPr>
          <p:cNvPr id="335" name="Shape 335"/>
          <p:cNvSpPr txBox="1"/>
          <p:nvPr/>
        </p:nvSpPr>
        <p:spPr>
          <a:xfrm>
            <a:off x="19084248" y="20800267"/>
            <a:ext cx="1848000" cy="1248000"/>
          </a:xfrm>
          <a:prstGeom prst="rect">
            <a:avLst/>
          </a:prstGeom>
          <a:noFill/>
          <a:ln w="9525" cap="flat" cmpd="sng">
            <a:solidFill>
              <a:srgbClr val="6AA84F"/>
            </a:solidFill>
            <a:prstDash val="solid"/>
            <a:round/>
            <a:headEnd type="none" w="med" len="med"/>
            <a:tailEnd type="none" w="med" len="med"/>
          </a:ln>
        </p:spPr>
        <p:txBody>
          <a:bodyPr lIns="409584" tIns="409584" rIns="409584" bIns="409584" anchor="t" anchorCtr="0">
            <a:noAutofit/>
          </a:bodyPr>
          <a:lstStyle/>
          <a:p>
            <a:endParaRPr sz="4000"/>
          </a:p>
        </p:txBody>
      </p:sp>
      <p:sp>
        <p:nvSpPr>
          <p:cNvPr id="336" name="Shape 336"/>
          <p:cNvSpPr txBox="1"/>
          <p:nvPr/>
        </p:nvSpPr>
        <p:spPr>
          <a:xfrm>
            <a:off x="19084248" y="22286133"/>
            <a:ext cx="1848000" cy="1248000"/>
          </a:xfrm>
          <a:prstGeom prst="rect">
            <a:avLst/>
          </a:prstGeom>
          <a:noFill/>
          <a:ln w="9525" cap="flat" cmpd="sng">
            <a:solidFill>
              <a:srgbClr val="6AA84F"/>
            </a:solidFill>
            <a:prstDash val="solid"/>
            <a:round/>
            <a:headEnd type="none" w="med" len="med"/>
            <a:tailEnd type="none" w="med" len="med"/>
          </a:ln>
        </p:spPr>
        <p:txBody>
          <a:bodyPr lIns="409584" tIns="409584" rIns="409584" bIns="409584" anchor="t" anchorCtr="0">
            <a:noAutofit/>
          </a:bodyPr>
          <a:lstStyle/>
          <a:p>
            <a:endParaRPr sz="4000"/>
          </a:p>
        </p:txBody>
      </p:sp>
      <p:sp>
        <p:nvSpPr>
          <p:cNvPr id="337" name="Shape 337"/>
          <p:cNvSpPr txBox="1"/>
          <p:nvPr/>
        </p:nvSpPr>
        <p:spPr>
          <a:xfrm>
            <a:off x="21362248" y="19271931"/>
            <a:ext cx="1891200" cy="1248000"/>
          </a:xfrm>
          <a:prstGeom prst="rect">
            <a:avLst/>
          </a:prstGeom>
          <a:noFill/>
          <a:ln w="9525" cap="flat" cmpd="sng">
            <a:solidFill>
              <a:srgbClr val="0000FF"/>
            </a:solidFill>
            <a:prstDash val="solid"/>
            <a:round/>
            <a:headEnd type="none" w="med" len="med"/>
            <a:tailEnd type="none" w="med" len="med"/>
          </a:ln>
        </p:spPr>
        <p:txBody>
          <a:bodyPr lIns="409584" tIns="409584" rIns="409584" bIns="409584" anchor="t" anchorCtr="0">
            <a:noAutofit/>
          </a:bodyPr>
          <a:lstStyle/>
          <a:p>
            <a:endParaRPr sz="3600"/>
          </a:p>
        </p:txBody>
      </p:sp>
      <p:sp>
        <p:nvSpPr>
          <p:cNvPr id="338" name="Shape 338"/>
          <p:cNvSpPr txBox="1"/>
          <p:nvPr/>
        </p:nvSpPr>
        <p:spPr>
          <a:xfrm>
            <a:off x="21267048" y="19271867"/>
            <a:ext cx="2323700" cy="1248000"/>
          </a:xfrm>
          <a:prstGeom prst="rect">
            <a:avLst/>
          </a:prstGeom>
          <a:noFill/>
          <a:ln>
            <a:noFill/>
          </a:ln>
        </p:spPr>
        <p:txBody>
          <a:bodyPr lIns="409584" tIns="409584" rIns="409584" bIns="409584" anchor="t" anchorCtr="0">
            <a:noAutofit/>
          </a:bodyPr>
          <a:lstStyle/>
          <a:p>
            <a:r>
              <a:rPr lang="en" sz="3600"/>
              <a:t>Output</a:t>
            </a:r>
          </a:p>
        </p:txBody>
      </p:sp>
      <p:sp>
        <p:nvSpPr>
          <p:cNvPr id="339" name="Shape 339"/>
          <p:cNvSpPr txBox="1"/>
          <p:nvPr/>
        </p:nvSpPr>
        <p:spPr>
          <a:xfrm>
            <a:off x="18882848" y="21900331"/>
            <a:ext cx="2658000" cy="726400"/>
          </a:xfrm>
          <a:prstGeom prst="rect">
            <a:avLst/>
          </a:prstGeom>
          <a:noFill/>
          <a:ln>
            <a:noFill/>
          </a:ln>
        </p:spPr>
        <p:txBody>
          <a:bodyPr lIns="409584" tIns="409584" rIns="409584" bIns="409584" anchor="t" anchorCtr="0">
            <a:noAutofit/>
          </a:bodyPr>
          <a:lstStyle/>
          <a:p>
            <a:r>
              <a:rPr lang="en" sz="3600"/>
              <a:t>Pure Python</a:t>
            </a:r>
          </a:p>
        </p:txBody>
      </p:sp>
      <p:sp>
        <p:nvSpPr>
          <p:cNvPr id="340" name="Shape 340"/>
          <p:cNvSpPr txBox="1"/>
          <p:nvPr/>
        </p:nvSpPr>
        <p:spPr>
          <a:xfrm>
            <a:off x="19075047" y="18815867"/>
            <a:ext cx="2372119" cy="1460800"/>
          </a:xfrm>
          <a:prstGeom prst="rect">
            <a:avLst/>
          </a:prstGeom>
          <a:noFill/>
          <a:ln>
            <a:noFill/>
          </a:ln>
        </p:spPr>
        <p:txBody>
          <a:bodyPr lIns="409584" tIns="409584" rIns="409584" bIns="409584" anchor="t" anchorCtr="0">
            <a:noAutofit/>
          </a:bodyPr>
          <a:lstStyle/>
          <a:p>
            <a:r>
              <a:rPr lang="en" sz="3600" dirty="0"/>
              <a:t>Pure Data</a:t>
            </a:r>
          </a:p>
        </p:txBody>
      </p:sp>
      <p:sp>
        <p:nvSpPr>
          <p:cNvPr id="341" name="Shape 341"/>
          <p:cNvSpPr txBox="1"/>
          <p:nvPr/>
        </p:nvSpPr>
        <p:spPr>
          <a:xfrm>
            <a:off x="18616198" y="20593131"/>
            <a:ext cx="3210397" cy="817600"/>
          </a:xfrm>
          <a:prstGeom prst="rect">
            <a:avLst/>
          </a:prstGeom>
          <a:noFill/>
          <a:ln>
            <a:noFill/>
          </a:ln>
        </p:spPr>
        <p:txBody>
          <a:bodyPr lIns="409584" tIns="409584" rIns="409584" bIns="409584" anchor="t" anchorCtr="0">
            <a:noAutofit/>
          </a:bodyPr>
          <a:lstStyle/>
          <a:p>
            <a:r>
              <a:rPr lang="en" sz="3600" dirty="0"/>
              <a:t>Converter</a:t>
            </a:r>
          </a:p>
        </p:txBody>
      </p:sp>
      <p:pic>
        <p:nvPicPr>
          <p:cNvPr id="342" name="Shape 342"/>
          <p:cNvPicPr preferRelativeResize="0"/>
          <p:nvPr/>
        </p:nvPicPr>
        <p:blipFill>
          <a:blip r:embed="rId11">
            <a:alphaModFix/>
          </a:blip>
          <a:stretch>
            <a:fillRect/>
          </a:stretch>
        </p:blipFill>
        <p:spPr>
          <a:xfrm rot="8362675">
            <a:off x="18338158" y="21576259"/>
            <a:ext cx="1030980" cy="1374693"/>
          </a:xfrm>
          <a:prstGeom prst="rect">
            <a:avLst/>
          </a:prstGeom>
          <a:noFill/>
          <a:ln>
            <a:noFill/>
          </a:ln>
        </p:spPr>
      </p:pic>
      <p:pic>
        <p:nvPicPr>
          <p:cNvPr id="343" name="Shape 343"/>
          <p:cNvPicPr preferRelativeResize="0"/>
          <p:nvPr/>
        </p:nvPicPr>
        <p:blipFill>
          <a:blip r:embed="rId11">
            <a:alphaModFix/>
          </a:blip>
          <a:stretch>
            <a:fillRect/>
          </a:stretch>
        </p:blipFill>
        <p:spPr>
          <a:xfrm rot="8362675">
            <a:off x="18338158" y="20199059"/>
            <a:ext cx="1030980" cy="1374693"/>
          </a:xfrm>
          <a:prstGeom prst="rect">
            <a:avLst/>
          </a:prstGeom>
          <a:noFill/>
          <a:ln>
            <a:noFill/>
          </a:ln>
        </p:spPr>
      </p:pic>
      <p:pic>
        <p:nvPicPr>
          <p:cNvPr id="344" name="Shape 344"/>
          <p:cNvPicPr preferRelativeResize="0"/>
          <p:nvPr/>
        </p:nvPicPr>
        <p:blipFill>
          <a:blip r:embed="rId12">
            <a:alphaModFix/>
          </a:blip>
          <a:stretch>
            <a:fillRect/>
          </a:stretch>
        </p:blipFill>
        <p:spPr>
          <a:xfrm rot="-5400000">
            <a:off x="20885702" y="20630987"/>
            <a:ext cx="523205" cy="392404"/>
          </a:xfrm>
          <a:prstGeom prst="rect">
            <a:avLst/>
          </a:prstGeom>
          <a:noFill/>
          <a:ln>
            <a:noFill/>
          </a:ln>
        </p:spPr>
      </p:pic>
      <p:pic>
        <p:nvPicPr>
          <p:cNvPr id="345" name="Shape 345"/>
          <p:cNvPicPr preferRelativeResize="0"/>
          <p:nvPr/>
        </p:nvPicPr>
        <p:blipFill>
          <a:blip r:embed="rId12">
            <a:alphaModFix/>
          </a:blip>
          <a:stretch>
            <a:fillRect/>
          </a:stretch>
        </p:blipFill>
        <p:spPr>
          <a:xfrm rot="2721484">
            <a:off x="20862148" y="19799795"/>
            <a:ext cx="523200" cy="392400"/>
          </a:xfrm>
          <a:prstGeom prst="rect">
            <a:avLst/>
          </a:prstGeom>
          <a:noFill/>
          <a:ln>
            <a:noFill/>
          </a:ln>
        </p:spPr>
      </p:pic>
      <p:pic>
        <p:nvPicPr>
          <p:cNvPr id="346" name="Shape 346"/>
          <p:cNvPicPr preferRelativeResize="0"/>
          <p:nvPr/>
        </p:nvPicPr>
        <p:blipFill>
          <a:blip r:embed="rId13">
            <a:alphaModFix/>
          </a:blip>
          <a:stretch>
            <a:fillRect/>
          </a:stretch>
        </p:blipFill>
        <p:spPr>
          <a:xfrm>
            <a:off x="32818200" y="19259907"/>
            <a:ext cx="2537104" cy="2268005"/>
          </a:xfrm>
          <a:prstGeom prst="rect">
            <a:avLst/>
          </a:prstGeom>
          <a:noFill/>
          <a:ln>
            <a:noFill/>
          </a:ln>
        </p:spPr>
      </p:pic>
      <p:sp>
        <p:nvSpPr>
          <p:cNvPr id="347" name="Shape 347"/>
          <p:cNvSpPr txBox="1"/>
          <p:nvPr/>
        </p:nvSpPr>
        <p:spPr>
          <a:xfrm>
            <a:off x="23231848" y="21456979"/>
            <a:ext cx="12237600" cy="918400"/>
          </a:xfrm>
          <a:prstGeom prst="rect">
            <a:avLst/>
          </a:prstGeom>
          <a:noFill/>
          <a:ln>
            <a:noFill/>
          </a:ln>
        </p:spPr>
        <p:txBody>
          <a:bodyPr lIns="409584" tIns="409584" rIns="409584" bIns="409584" anchor="t" anchorCtr="0">
            <a:noAutofit/>
          </a:bodyPr>
          <a:lstStyle/>
          <a:p>
            <a:pPr>
              <a:buClr>
                <a:schemeClr val="dk1"/>
              </a:buClr>
              <a:buSzPct val="137500"/>
            </a:pPr>
            <a:r>
              <a:rPr lang="en" sz="3600" dirty="0" smtClean="0">
                <a:solidFill>
                  <a:schemeClr val="dk1"/>
                </a:solidFill>
              </a:rPr>
              <a:t>input </a:t>
            </a:r>
            <a:r>
              <a:rPr lang="en" sz="3600" dirty="0">
                <a:solidFill>
                  <a:schemeClr val="dk1"/>
                </a:solidFill>
              </a:rPr>
              <a:t>signal and modifies it according </a:t>
            </a:r>
            <a:r>
              <a:rPr lang="en" sz="3600" dirty="0" smtClean="0">
                <a:solidFill>
                  <a:schemeClr val="dk1"/>
                </a:solidFill>
              </a:rPr>
              <a:t>the</a:t>
            </a:r>
            <a:r>
              <a:rPr lang="en-US" sz="3600" dirty="0" smtClean="0">
                <a:solidFill>
                  <a:schemeClr val="dk1"/>
                </a:solidFill>
              </a:rPr>
              <a:t> </a:t>
            </a:r>
            <a:r>
              <a:rPr lang="en" sz="3600" dirty="0" smtClean="0">
                <a:solidFill>
                  <a:schemeClr val="dk1"/>
                </a:solidFill>
              </a:rPr>
              <a:t>the </a:t>
            </a:r>
            <a:r>
              <a:rPr lang="en" sz="3600" dirty="0">
                <a:solidFill>
                  <a:schemeClr val="dk1"/>
                </a:solidFill>
              </a:rPr>
              <a:t>pure noise file before returning a signal output.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osterPresentations.com-70CMx100C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555</Words>
  <Application>Microsoft Macintosh PowerPoint</Application>
  <PresentationFormat>Custom</PresentationFormat>
  <Paragraphs>31</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PosterPresentations.com-70CMx100CM</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Trevor Van Engelhoven</cp:lastModifiedBy>
  <cp:revision>3</cp:revision>
  <dcterms:modified xsi:type="dcterms:W3CDTF">2016-05-05T01:27:03Z</dcterms:modified>
</cp:coreProperties>
</file>